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72" r:id="rId42"/>
    <p:sldId id="373" r:id="rId43"/>
    <p:sldId id="308" r:id="rId44"/>
    <p:sldId id="310" r:id="rId45"/>
    <p:sldId id="314" r:id="rId46"/>
    <p:sldId id="348" r:id="rId47"/>
    <p:sldId id="315" r:id="rId48"/>
    <p:sldId id="312" r:id="rId49"/>
    <p:sldId id="318" r:id="rId50"/>
    <p:sldId id="319" r:id="rId51"/>
    <p:sldId id="320" r:id="rId52"/>
    <p:sldId id="321" r:id="rId53"/>
    <p:sldId id="322" r:id="rId54"/>
    <p:sldId id="323" r:id="rId55"/>
    <p:sldId id="324" r:id="rId56"/>
    <p:sldId id="325" r:id="rId57"/>
    <p:sldId id="326" r:id="rId58"/>
    <p:sldId id="313" r:id="rId59"/>
    <p:sldId id="316" r:id="rId60"/>
    <p:sldId id="317" r:id="rId61"/>
    <p:sldId id="329" r:id="rId62"/>
    <p:sldId id="330" r:id="rId63"/>
    <p:sldId id="287" r:id="rId64"/>
    <p:sldId id="286" r:id="rId65"/>
    <p:sldId id="344" r:id="rId66"/>
    <p:sldId id="328" r:id="rId67"/>
    <p:sldId id="294" r:id="rId68"/>
    <p:sldId id="299" r:id="rId69"/>
    <p:sldId id="327" r:id="rId70"/>
    <p:sldId id="302" r:id="rId71"/>
    <p:sldId id="301" r:id="rId72"/>
    <p:sldId id="300" r:id="rId73"/>
    <p:sldId id="339" r:id="rId74"/>
    <p:sldId id="340" r:id="rId75"/>
    <p:sldId id="342" r:id="rId76"/>
    <p:sldId id="346" r:id="rId77"/>
    <p:sldId id="345" r:id="rId78"/>
    <p:sldId id="343" r:id="rId79"/>
    <p:sldId id="341" r:id="rId80"/>
    <p:sldId id="347" r:id="rId81"/>
    <p:sldId id="371" r:id="rId82"/>
    <p:sldId id="331" r:id="rId83"/>
    <p:sldId id="338" r:id="rId84"/>
    <p:sldId id="332" r:id="rId85"/>
    <p:sldId id="333" r:id="rId86"/>
    <p:sldId id="336" r:id="rId87"/>
    <p:sldId id="351" r:id="rId88"/>
    <p:sldId id="352" r:id="rId89"/>
    <p:sldId id="353" r:id="rId90"/>
    <p:sldId id="358" r:id="rId91"/>
    <p:sldId id="359" r:id="rId92"/>
    <p:sldId id="349" r:id="rId93"/>
    <p:sldId id="360" r:id="rId94"/>
    <p:sldId id="361" r:id="rId95"/>
    <p:sldId id="350" r:id="rId96"/>
    <p:sldId id="354" r:id="rId97"/>
    <p:sldId id="355" r:id="rId98"/>
    <p:sldId id="362" r:id="rId99"/>
    <p:sldId id="356" r:id="rId100"/>
    <p:sldId id="363" r:id="rId101"/>
    <p:sldId id="357" r:id="rId102"/>
    <p:sldId id="364" r:id="rId103"/>
    <p:sldId id="365" r:id="rId104"/>
    <p:sldId id="366" r:id="rId105"/>
    <p:sldId id="367" r:id="rId106"/>
    <p:sldId id="368" r:id="rId107"/>
    <p:sldId id="369" r:id="rId108"/>
    <p:sldId id="370"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982" autoAdjust="0"/>
  </p:normalViewPr>
  <p:slideViewPr>
    <p:cSldViewPr>
      <p:cViewPr>
        <p:scale>
          <a:sx n="70" d="100"/>
          <a:sy n="70" d="100"/>
        </p:scale>
        <p:origin x="-1374" y="-66"/>
      </p:cViewPr>
      <p:guideLst>
        <p:guide orient="horz" pos="2160"/>
        <p:guide pos="2880"/>
      </p:guideLst>
    </p:cSldViewPr>
  </p:slideViewPr>
  <p:outlineViewPr>
    <p:cViewPr>
      <p:scale>
        <a:sx n="33" d="100"/>
        <a:sy n="33" d="100"/>
      </p:scale>
      <p:origin x="0" y="5834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89356928"/>
        <c:axId val="82773120"/>
      </c:barChart>
      <c:catAx>
        <c:axId val="89356928"/>
        <c:scaling>
          <c:orientation val="maxMin"/>
        </c:scaling>
        <c:axPos val="l"/>
        <c:tickLblPos val="nextTo"/>
        <c:crossAx val="82773120"/>
        <c:crosses val="autoZero"/>
        <c:auto val="1"/>
        <c:lblAlgn val="ctr"/>
        <c:lblOffset val="100"/>
      </c:catAx>
      <c:valAx>
        <c:axId val="82773120"/>
        <c:scaling>
          <c:orientation val="minMax"/>
        </c:scaling>
        <c:axPos val="t"/>
        <c:majorGridlines/>
        <c:numFmt formatCode="General" sourceLinked="1"/>
        <c:tickLblPos val="nextTo"/>
        <c:crossAx val="89356928"/>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19.989999999999899</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88268800"/>
        <c:axId val="88270336"/>
      </c:barChart>
      <c:catAx>
        <c:axId val="88268800"/>
        <c:scaling>
          <c:orientation val="minMax"/>
        </c:scaling>
        <c:delete val="1"/>
        <c:axPos val="b"/>
        <c:tickLblPos val="none"/>
        <c:crossAx val="88270336"/>
        <c:crosses val="autoZero"/>
        <c:auto val="1"/>
        <c:lblAlgn val="ctr"/>
        <c:lblOffset val="100"/>
      </c:catAx>
      <c:valAx>
        <c:axId val="88270336"/>
        <c:scaling>
          <c:orientation val="minMax"/>
          <c:max val="100"/>
        </c:scaling>
        <c:axPos val="l"/>
        <c:majorGridlines/>
        <c:numFmt formatCode="&quot;£&quot;#,##0.00_);[Red]\(&quot;£&quot;#,##0.00\)" sourceLinked="1"/>
        <c:tickLblPos val="nextTo"/>
        <c:crossAx val="8826880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86139264"/>
        <c:axId val="86140800"/>
      </c:barChart>
      <c:catAx>
        <c:axId val="86139264"/>
        <c:scaling>
          <c:orientation val="maxMin"/>
        </c:scaling>
        <c:axPos val="l"/>
        <c:tickLblPos val="nextTo"/>
        <c:crossAx val="86140800"/>
        <c:crosses val="autoZero"/>
        <c:auto val="1"/>
        <c:lblAlgn val="ctr"/>
        <c:lblOffset val="100"/>
      </c:catAx>
      <c:valAx>
        <c:axId val="86140800"/>
        <c:scaling>
          <c:orientation val="minMax"/>
          <c:min val="0"/>
        </c:scaling>
        <c:axPos val="t"/>
        <c:majorGridlines/>
        <c:numFmt formatCode="General" sourceLinked="1"/>
        <c:tickLblPos val="nextTo"/>
        <c:crossAx val="86139264"/>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86177664"/>
        <c:axId val="86179200"/>
      </c:barChart>
      <c:catAx>
        <c:axId val="86177664"/>
        <c:scaling>
          <c:orientation val="maxMin"/>
        </c:scaling>
        <c:axPos val="l"/>
        <c:tickLblPos val="nextTo"/>
        <c:crossAx val="86179200"/>
        <c:crosses val="autoZero"/>
        <c:auto val="1"/>
        <c:lblAlgn val="ctr"/>
        <c:lblOffset val="100"/>
      </c:catAx>
      <c:valAx>
        <c:axId val="86179200"/>
        <c:scaling>
          <c:orientation val="minMax"/>
        </c:scaling>
        <c:axPos val="t"/>
        <c:majorGridlines/>
        <c:numFmt formatCode="General" sourceLinked="1"/>
        <c:tickLblPos val="nextTo"/>
        <c:crossAx val="86177664"/>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87439616"/>
        <c:axId val="87457792"/>
      </c:barChart>
      <c:catAx>
        <c:axId val="87439616"/>
        <c:scaling>
          <c:orientation val="maxMin"/>
        </c:scaling>
        <c:axPos val="l"/>
        <c:tickLblPos val="nextTo"/>
        <c:crossAx val="87457792"/>
        <c:crosses val="autoZero"/>
        <c:auto val="1"/>
        <c:lblAlgn val="ctr"/>
        <c:lblOffset val="100"/>
      </c:catAx>
      <c:valAx>
        <c:axId val="87457792"/>
        <c:scaling>
          <c:orientation val="minMax"/>
        </c:scaling>
        <c:axPos val="t"/>
        <c:majorGridlines/>
        <c:numFmt formatCode="General" sourceLinked="1"/>
        <c:tickLblPos val="nextTo"/>
        <c:crossAx val="8743961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87952384"/>
        <c:axId val="87958272"/>
      </c:barChart>
      <c:catAx>
        <c:axId val="87952384"/>
        <c:scaling>
          <c:orientation val="maxMin"/>
        </c:scaling>
        <c:axPos val="l"/>
        <c:tickLblPos val="nextTo"/>
        <c:crossAx val="87958272"/>
        <c:crosses val="autoZero"/>
        <c:auto val="1"/>
        <c:lblAlgn val="ctr"/>
        <c:lblOffset val="100"/>
      </c:catAx>
      <c:valAx>
        <c:axId val="87958272"/>
        <c:scaling>
          <c:orientation val="minMax"/>
        </c:scaling>
        <c:axPos val="t"/>
        <c:majorGridlines/>
        <c:numFmt formatCode="General" sourceLinked="1"/>
        <c:tickLblPos val="nextTo"/>
        <c:crossAx val="87952384"/>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87986560"/>
        <c:axId val="87988096"/>
      </c:barChart>
      <c:catAx>
        <c:axId val="87986560"/>
        <c:scaling>
          <c:orientation val="maxMin"/>
        </c:scaling>
        <c:axPos val="l"/>
        <c:numFmt formatCode="General" sourceLinked="1"/>
        <c:tickLblPos val="nextTo"/>
        <c:crossAx val="87988096"/>
        <c:crosses val="autoZero"/>
        <c:auto val="1"/>
        <c:lblAlgn val="ctr"/>
        <c:lblOffset val="100"/>
      </c:catAx>
      <c:valAx>
        <c:axId val="87988096"/>
        <c:scaling>
          <c:orientation val="minMax"/>
        </c:scaling>
        <c:axPos val="t"/>
        <c:majorGridlines/>
        <c:numFmt formatCode="General" sourceLinked="1"/>
        <c:tickLblPos val="nextTo"/>
        <c:crossAx val="8798656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88159360"/>
        <c:axId val="88160896"/>
      </c:barChart>
      <c:catAx>
        <c:axId val="88159360"/>
        <c:scaling>
          <c:orientation val="maxMin"/>
        </c:scaling>
        <c:axPos val="l"/>
        <c:tickLblPos val="nextTo"/>
        <c:crossAx val="88160896"/>
        <c:crosses val="autoZero"/>
        <c:auto val="1"/>
        <c:lblAlgn val="ctr"/>
        <c:lblOffset val="100"/>
      </c:catAx>
      <c:valAx>
        <c:axId val="88160896"/>
        <c:scaling>
          <c:orientation val="minMax"/>
        </c:scaling>
        <c:axPos val="t"/>
        <c:majorGridlines/>
        <c:numFmt formatCode="General" sourceLinked="1"/>
        <c:tickLblPos val="nextTo"/>
        <c:crossAx val="88159360"/>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88189184"/>
        <c:axId val="88203264"/>
      </c:barChart>
      <c:catAx>
        <c:axId val="88189184"/>
        <c:scaling>
          <c:orientation val="maxMin"/>
        </c:scaling>
        <c:axPos val="l"/>
        <c:tickLblPos val="nextTo"/>
        <c:crossAx val="88203264"/>
        <c:crosses val="autoZero"/>
        <c:auto val="1"/>
        <c:lblAlgn val="ctr"/>
        <c:lblOffset val="100"/>
      </c:catAx>
      <c:valAx>
        <c:axId val="88203264"/>
        <c:scaling>
          <c:orientation val="minMax"/>
        </c:scaling>
        <c:axPos val="t"/>
        <c:majorGridlines/>
        <c:numFmt formatCode="General" sourceLinked="1"/>
        <c:tickLblPos val="nextTo"/>
        <c:crossAx val="88189184"/>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88218624"/>
        <c:axId val="88236800"/>
      </c:barChart>
      <c:catAx>
        <c:axId val="88218624"/>
        <c:scaling>
          <c:orientation val="maxMin"/>
        </c:scaling>
        <c:axPos val="l"/>
        <c:tickLblPos val="nextTo"/>
        <c:crossAx val="88236800"/>
        <c:crosses val="autoZero"/>
        <c:auto val="1"/>
        <c:lblAlgn val="ctr"/>
        <c:lblOffset val="100"/>
      </c:catAx>
      <c:valAx>
        <c:axId val="88236800"/>
        <c:scaling>
          <c:orientation val="minMax"/>
        </c:scaling>
        <c:axPos val="t"/>
        <c:majorGridlines/>
        <c:numFmt formatCode="General" sourceLinked="1"/>
        <c:tickLblPos val="nextTo"/>
        <c:crossAx val="88218624"/>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A35D7E-F09E-4BF0-92D7-CAFCBBEBC6B7}">
      <dsp:nvSpPr>
        <dsp:cNvPr id="0" name=""/>
        <dsp:cNvSpPr/>
      </dsp:nvSpPr>
      <dsp:spPr>
        <a:xfrm>
          <a:off x="5149265" y="5686710"/>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5834786"/>
        <a:ext cx="23144" cy="23144"/>
      </dsp:txXfrm>
    </dsp:sp>
    <dsp:sp modelId="{CC09ECBD-B61E-4AF7-91B7-EB91507EB3E2}">
      <dsp:nvSpPr>
        <dsp:cNvPr id="0" name=""/>
        <dsp:cNvSpPr/>
      </dsp:nvSpPr>
      <dsp:spPr>
        <a:xfrm>
          <a:off x="5149265" y="5367415"/>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5515490"/>
        <a:ext cx="23144" cy="23144"/>
      </dsp:txXfrm>
    </dsp:sp>
    <dsp:sp modelId="{05FE1341-BBC2-47F6-AEB9-660A2184E8F9}">
      <dsp:nvSpPr>
        <dsp:cNvPr id="0" name=""/>
        <dsp:cNvSpPr/>
      </dsp:nvSpPr>
      <dsp:spPr>
        <a:xfrm>
          <a:off x="3138471" y="5048119"/>
          <a:ext cx="335132" cy="638590"/>
        </a:xfrm>
        <a:custGeom>
          <a:avLst/>
          <a:gdLst/>
          <a:ahLst/>
          <a:cxnLst/>
          <a:rect l="0" t="0" r="0" b="0"/>
          <a:pathLst>
            <a:path>
              <a:moveTo>
                <a:pt x="0" y="0"/>
              </a:moveTo>
              <a:lnTo>
                <a:pt x="167566" y="0"/>
              </a:lnTo>
              <a:lnTo>
                <a:pt x="167566" y="638590"/>
              </a:lnTo>
              <a:lnTo>
                <a:pt x="335132" y="6385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88007" y="5349385"/>
        <a:ext cx="36059" cy="36059"/>
      </dsp:txXfrm>
    </dsp:sp>
    <dsp:sp modelId="{B90C6CCF-AD33-4638-95CA-351899808260}">
      <dsp:nvSpPr>
        <dsp:cNvPr id="0" name=""/>
        <dsp:cNvSpPr/>
      </dsp:nvSpPr>
      <dsp:spPr>
        <a:xfrm>
          <a:off x="5149265" y="4409529"/>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557604"/>
        <a:ext cx="23144" cy="23144"/>
      </dsp:txXfrm>
    </dsp:sp>
    <dsp:sp modelId="{5CFDF213-4834-4F03-9BFD-1812D7AE14F9}">
      <dsp:nvSpPr>
        <dsp:cNvPr id="0" name=""/>
        <dsp:cNvSpPr/>
      </dsp:nvSpPr>
      <dsp:spPr>
        <a:xfrm>
          <a:off x="5149265" y="4090233"/>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238309"/>
        <a:ext cx="23144" cy="23144"/>
      </dsp:txXfrm>
    </dsp:sp>
    <dsp:sp modelId="{22B80FB0-E04E-4EEA-90F3-BD1EC791CF82}">
      <dsp:nvSpPr>
        <dsp:cNvPr id="0" name=""/>
        <dsp:cNvSpPr/>
      </dsp:nvSpPr>
      <dsp:spPr>
        <a:xfrm>
          <a:off x="3138471" y="4409529"/>
          <a:ext cx="335132" cy="638590"/>
        </a:xfrm>
        <a:custGeom>
          <a:avLst/>
          <a:gdLst/>
          <a:ahLst/>
          <a:cxnLst/>
          <a:rect l="0" t="0" r="0" b="0"/>
          <a:pathLst>
            <a:path>
              <a:moveTo>
                <a:pt x="0" y="638590"/>
              </a:moveTo>
              <a:lnTo>
                <a:pt x="167566" y="638590"/>
              </a:lnTo>
              <a:lnTo>
                <a:pt x="167566" y="0"/>
              </a:lnTo>
              <a:lnTo>
                <a:pt x="33513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88007" y="4710794"/>
        <a:ext cx="36059" cy="36059"/>
      </dsp:txXfrm>
    </dsp:sp>
    <dsp:sp modelId="{A9AB1DB8-8B54-492B-BDD3-49C5E16DC3CB}">
      <dsp:nvSpPr>
        <dsp:cNvPr id="0" name=""/>
        <dsp:cNvSpPr/>
      </dsp:nvSpPr>
      <dsp:spPr>
        <a:xfrm>
          <a:off x="1127677" y="3451643"/>
          <a:ext cx="335132" cy="1596476"/>
        </a:xfrm>
        <a:custGeom>
          <a:avLst/>
          <a:gdLst/>
          <a:ahLst/>
          <a:cxnLst/>
          <a:rect l="0" t="0" r="0" b="0"/>
          <a:pathLst>
            <a:path>
              <a:moveTo>
                <a:pt x="0" y="0"/>
              </a:moveTo>
              <a:lnTo>
                <a:pt x="167566" y="0"/>
              </a:lnTo>
              <a:lnTo>
                <a:pt x="167566" y="1596476"/>
              </a:lnTo>
              <a:lnTo>
                <a:pt x="335132" y="159647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1254461" y="4209099"/>
        <a:ext cx="81563" cy="81563"/>
      </dsp:txXfrm>
    </dsp:sp>
    <dsp:sp modelId="{45FC7BB9-2719-4523-B8E5-C5B3D605D6EA}">
      <dsp:nvSpPr>
        <dsp:cNvPr id="0" name=""/>
        <dsp:cNvSpPr/>
      </dsp:nvSpPr>
      <dsp:spPr>
        <a:xfrm>
          <a:off x="5149265" y="3132347"/>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3280423"/>
        <a:ext cx="23144" cy="23144"/>
      </dsp:txXfrm>
    </dsp:sp>
    <dsp:sp modelId="{BF54C66E-829E-4146-B89D-D70F354A18BB}">
      <dsp:nvSpPr>
        <dsp:cNvPr id="0" name=""/>
        <dsp:cNvSpPr/>
      </dsp:nvSpPr>
      <dsp:spPr>
        <a:xfrm>
          <a:off x="5149265" y="2813052"/>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2961128"/>
        <a:ext cx="23144" cy="23144"/>
      </dsp:txXfrm>
    </dsp:sp>
    <dsp:sp modelId="{27771D6C-C52C-42A6-8917-606A534A1EB8}">
      <dsp:nvSpPr>
        <dsp:cNvPr id="0" name=""/>
        <dsp:cNvSpPr/>
      </dsp:nvSpPr>
      <dsp:spPr>
        <a:xfrm>
          <a:off x="3138471" y="1855166"/>
          <a:ext cx="335132" cy="1277181"/>
        </a:xfrm>
        <a:custGeom>
          <a:avLst/>
          <a:gdLst/>
          <a:ahLst/>
          <a:cxnLst/>
          <a:rect l="0" t="0" r="0" b="0"/>
          <a:pathLst>
            <a:path>
              <a:moveTo>
                <a:pt x="0" y="0"/>
              </a:moveTo>
              <a:lnTo>
                <a:pt x="167566" y="0"/>
              </a:lnTo>
              <a:lnTo>
                <a:pt x="167566" y="1277181"/>
              </a:lnTo>
              <a:lnTo>
                <a:pt x="335132" y="12771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73026" y="2460746"/>
        <a:ext cx="66020" cy="66020"/>
      </dsp:txXfrm>
    </dsp:sp>
    <dsp:sp modelId="{AE1D9246-72A2-48B3-A46D-F4D262EAC4F6}">
      <dsp:nvSpPr>
        <dsp:cNvPr id="0" name=""/>
        <dsp:cNvSpPr/>
      </dsp:nvSpPr>
      <dsp:spPr>
        <a:xfrm>
          <a:off x="5149265" y="1855166"/>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2003242"/>
        <a:ext cx="23144" cy="23144"/>
      </dsp:txXfrm>
    </dsp:sp>
    <dsp:sp modelId="{87118F2F-D864-4A19-A163-FBCCE880952F}">
      <dsp:nvSpPr>
        <dsp:cNvPr id="0" name=""/>
        <dsp:cNvSpPr/>
      </dsp:nvSpPr>
      <dsp:spPr>
        <a:xfrm>
          <a:off x="5149265" y="1535871"/>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1683946"/>
        <a:ext cx="23144" cy="23144"/>
      </dsp:txXfrm>
    </dsp:sp>
    <dsp:sp modelId="{136AC4EB-78B9-4828-835D-D8300CC0BD17}">
      <dsp:nvSpPr>
        <dsp:cNvPr id="0" name=""/>
        <dsp:cNvSpPr/>
      </dsp:nvSpPr>
      <dsp:spPr>
        <a:xfrm>
          <a:off x="3138471" y="1809446"/>
          <a:ext cx="335132" cy="91440"/>
        </a:xfrm>
        <a:custGeom>
          <a:avLst/>
          <a:gdLst/>
          <a:ahLst/>
          <a:cxnLst/>
          <a:rect l="0" t="0" r="0" b="0"/>
          <a:pathLst>
            <a:path>
              <a:moveTo>
                <a:pt x="0" y="45720"/>
              </a:moveTo>
              <a:lnTo>
                <a:pt x="335132"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97659" y="1846788"/>
        <a:ext cx="16756" cy="16756"/>
      </dsp:txXfrm>
    </dsp:sp>
    <dsp:sp modelId="{EB172C6E-035B-46DC-AED7-2292516463E1}">
      <dsp:nvSpPr>
        <dsp:cNvPr id="0" name=""/>
        <dsp:cNvSpPr/>
      </dsp:nvSpPr>
      <dsp:spPr>
        <a:xfrm>
          <a:off x="5149265" y="577985"/>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726061"/>
        <a:ext cx="23144" cy="23144"/>
      </dsp:txXfrm>
    </dsp:sp>
    <dsp:sp modelId="{132DF1C4-45CB-40C2-B895-C95C461A2860}">
      <dsp:nvSpPr>
        <dsp:cNvPr id="0" name=""/>
        <dsp:cNvSpPr/>
      </dsp:nvSpPr>
      <dsp:spPr>
        <a:xfrm>
          <a:off x="5149265" y="258690"/>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06765"/>
        <a:ext cx="23144" cy="23144"/>
      </dsp:txXfrm>
    </dsp:sp>
    <dsp:sp modelId="{2A9298F1-58AE-4B32-88FF-FD6158B650D3}">
      <dsp:nvSpPr>
        <dsp:cNvPr id="0" name=""/>
        <dsp:cNvSpPr/>
      </dsp:nvSpPr>
      <dsp:spPr>
        <a:xfrm>
          <a:off x="3138471" y="577985"/>
          <a:ext cx="335132" cy="1277181"/>
        </a:xfrm>
        <a:custGeom>
          <a:avLst/>
          <a:gdLst/>
          <a:ahLst/>
          <a:cxnLst/>
          <a:rect l="0" t="0" r="0" b="0"/>
          <a:pathLst>
            <a:path>
              <a:moveTo>
                <a:pt x="0" y="1277181"/>
              </a:moveTo>
              <a:lnTo>
                <a:pt x="167566" y="1277181"/>
              </a:lnTo>
              <a:lnTo>
                <a:pt x="167566" y="0"/>
              </a:lnTo>
              <a:lnTo>
                <a:pt x="33513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73026" y="1183565"/>
        <a:ext cx="66020" cy="66020"/>
      </dsp:txXfrm>
    </dsp:sp>
    <dsp:sp modelId="{4656CF3B-F975-4AD2-94E3-E2171A20F42A}">
      <dsp:nvSpPr>
        <dsp:cNvPr id="0" name=""/>
        <dsp:cNvSpPr/>
      </dsp:nvSpPr>
      <dsp:spPr>
        <a:xfrm>
          <a:off x="1127677" y="1855166"/>
          <a:ext cx="335132" cy="1596476"/>
        </a:xfrm>
        <a:custGeom>
          <a:avLst/>
          <a:gdLst/>
          <a:ahLst/>
          <a:cxnLst/>
          <a:rect l="0" t="0" r="0" b="0"/>
          <a:pathLst>
            <a:path>
              <a:moveTo>
                <a:pt x="0" y="1596476"/>
              </a:moveTo>
              <a:lnTo>
                <a:pt x="167566" y="1596476"/>
              </a:lnTo>
              <a:lnTo>
                <a:pt x="167566" y="0"/>
              </a:lnTo>
              <a:lnTo>
                <a:pt x="33513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1254461" y="2612623"/>
        <a:ext cx="81563" cy="81563"/>
      </dsp:txXfrm>
    </dsp:sp>
    <dsp:sp modelId="{02A2C698-454C-4BA6-91CA-99E1C08D3869}">
      <dsp:nvSpPr>
        <dsp:cNvPr id="0" name=""/>
        <dsp:cNvSpPr/>
      </dsp:nvSpPr>
      <dsp:spPr>
        <a:xfrm rot="16200000">
          <a:off x="-472160" y="3196207"/>
          <a:ext cx="2688802" cy="510872"/>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GB" sz="3500" kern="1200" dirty="0"/>
            <a:t>Cases</a:t>
          </a:r>
        </a:p>
      </dsp:txBody>
      <dsp:txXfrm rot="16200000">
        <a:off x="-472160" y="3196207"/>
        <a:ext cx="2688802" cy="510872"/>
      </dsp:txXfrm>
    </dsp:sp>
    <dsp:sp modelId="{D74E367A-D0F0-4067-9DE5-43AE6C905A3B}">
      <dsp:nvSpPr>
        <dsp:cNvPr id="0" name=""/>
        <dsp:cNvSpPr/>
      </dsp:nvSpPr>
      <dsp:spPr>
        <a:xfrm>
          <a:off x="1462809" y="1599730"/>
          <a:ext cx="1675661" cy="510872"/>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Materials</a:t>
          </a:r>
        </a:p>
      </dsp:txBody>
      <dsp:txXfrm>
        <a:off x="1462809" y="1599730"/>
        <a:ext cx="1675661" cy="510872"/>
      </dsp:txXfrm>
    </dsp:sp>
    <dsp:sp modelId="{9B193EB0-8509-4074-ADF1-45F0C9BD5146}">
      <dsp:nvSpPr>
        <dsp:cNvPr id="0" name=""/>
        <dsp:cNvSpPr/>
      </dsp:nvSpPr>
      <dsp:spPr>
        <a:xfrm>
          <a:off x="3473603" y="322549"/>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Metal </a:t>
          </a:r>
        </a:p>
      </dsp:txBody>
      <dsp:txXfrm>
        <a:off x="3473603" y="322549"/>
        <a:ext cx="1675661" cy="510872"/>
      </dsp:txXfrm>
    </dsp:sp>
    <dsp:sp modelId="{30622C20-ECFD-4593-B51E-424F29B113FD}">
      <dsp:nvSpPr>
        <dsp:cNvPr id="0" name=""/>
        <dsp:cNvSpPr/>
      </dsp:nvSpPr>
      <dsp:spPr>
        <a:xfrm>
          <a:off x="5484397" y="3253"/>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Expensive</a:t>
          </a:r>
        </a:p>
      </dsp:txBody>
      <dsp:txXfrm>
        <a:off x="5484397" y="3253"/>
        <a:ext cx="1675661" cy="510872"/>
      </dsp:txXfrm>
    </dsp:sp>
    <dsp:sp modelId="{DE80466E-BAA1-4114-A73A-1A9F407E48B9}">
      <dsp:nvSpPr>
        <dsp:cNvPr id="0" name=""/>
        <dsp:cNvSpPr/>
      </dsp:nvSpPr>
      <dsp:spPr>
        <a:xfrm>
          <a:off x="5484397" y="641844"/>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Hard to Shape</a:t>
          </a:r>
        </a:p>
      </dsp:txBody>
      <dsp:txXfrm>
        <a:off x="5484397" y="641844"/>
        <a:ext cx="1675661" cy="510872"/>
      </dsp:txXfrm>
    </dsp:sp>
    <dsp:sp modelId="{05FB80E4-79C6-40AE-8658-9888817C2F89}">
      <dsp:nvSpPr>
        <dsp:cNvPr id="0" name=""/>
        <dsp:cNvSpPr/>
      </dsp:nvSpPr>
      <dsp:spPr>
        <a:xfrm>
          <a:off x="3473603" y="1599730"/>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Wood</a:t>
          </a:r>
        </a:p>
      </dsp:txBody>
      <dsp:txXfrm>
        <a:off x="3473603" y="1599730"/>
        <a:ext cx="1675661" cy="510872"/>
      </dsp:txXfrm>
    </dsp:sp>
    <dsp:sp modelId="{A690ABF7-A9B0-4714-AD5E-057D5C8CA12E}">
      <dsp:nvSpPr>
        <dsp:cNvPr id="0" name=""/>
        <dsp:cNvSpPr/>
      </dsp:nvSpPr>
      <dsp:spPr>
        <a:xfrm>
          <a:off x="5484397" y="1280435"/>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Cheap</a:t>
          </a:r>
        </a:p>
      </dsp:txBody>
      <dsp:txXfrm>
        <a:off x="5484397" y="1280435"/>
        <a:ext cx="1675661" cy="510872"/>
      </dsp:txXfrm>
    </dsp:sp>
    <dsp:sp modelId="{CB59BE7C-54D8-4694-A8EF-494D29E6A15C}">
      <dsp:nvSpPr>
        <dsp:cNvPr id="0" name=""/>
        <dsp:cNvSpPr/>
      </dsp:nvSpPr>
      <dsp:spPr>
        <a:xfrm>
          <a:off x="5484397" y="1919025"/>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Paintable</a:t>
          </a:r>
        </a:p>
      </dsp:txBody>
      <dsp:txXfrm>
        <a:off x="5484397" y="1919025"/>
        <a:ext cx="1675661" cy="510872"/>
      </dsp:txXfrm>
    </dsp:sp>
    <dsp:sp modelId="{54AF6C8D-16BB-4B70-8F8F-4DB789715947}">
      <dsp:nvSpPr>
        <dsp:cNvPr id="0" name=""/>
        <dsp:cNvSpPr/>
      </dsp:nvSpPr>
      <dsp:spPr>
        <a:xfrm>
          <a:off x="3473603" y="2876911"/>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Plastic</a:t>
          </a:r>
        </a:p>
      </dsp:txBody>
      <dsp:txXfrm>
        <a:off x="3473603" y="2876911"/>
        <a:ext cx="1675661" cy="510872"/>
      </dsp:txXfrm>
    </dsp:sp>
    <dsp:sp modelId="{51E7D535-050A-4800-9D19-0ADC75C4A5EA}">
      <dsp:nvSpPr>
        <dsp:cNvPr id="0" name=""/>
        <dsp:cNvSpPr/>
      </dsp:nvSpPr>
      <dsp:spPr>
        <a:xfrm>
          <a:off x="5484397" y="2557616"/>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ABS</a:t>
          </a:r>
        </a:p>
      </dsp:txBody>
      <dsp:txXfrm>
        <a:off x="5484397" y="2557616"/>
        <a:ext cx="1675661" cy="510872"/>
      </dsp:txXfrm>
    </dsp:sp>
    <dsp:sp modelId="{DEDBA6D7-24AD-4881-822F-73ADFFBDC8F6}">
      <dsp:nvSpPr>
        <dsp:cNvPr id="0" name=""/>
        <dsp:cNvSpPr/>
      </dsp:nvSpPr>
      <dsp:spPr>
        <a:xfrm>
          <a:off x="5484397" y="3196207"/>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Acrylic</a:t>
          </a:r>
        </a:p>
      </dsp:txBody>
      <dsp:txXfrm>
        <a:off x="5484397" y="3196207"/>
        <a:ext cx="1675661" cy="510872"/>
      </dsp:txXfrm>
    </dsp:sp>
    <dsp:sp modelId="{18679BD9-210F-420D-B000-EF7681397763}">
      <dsp:nvSpPr>
        <dsp:cNvPr id="0" name=""/>
        <dsp:cNvSpPr/>
      </dsp:nvSpPr>
      <dsp:spPr>
        <a:xfrm>
          <a:off x="1462809" y="4792683"/>
          <a:ext cx="1675661" cy="510872"/>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Physical Shape</a:t>
          </a:r>
        </a:p>
      </dsp:txBody>
      <dsp:txXfrm>
        <a:off x="1462809" y="4792683"/>
        <a:ext cx="1675661" cy="510872"/>
      </dsp:txXfrm>
    </dsp:sp>
    <dsp:sp modelId="{33CE08B4-4091-4EA8-8EEA-779EE4EDB2B0}">
      <dsp:nvSpPr>
        <dsp:cNvPr id="0" name=""/>
        <dsp:cNvSpPr/>
      </dsp:nvSpPr>
      <dsp:spPr>
        <a:xfrm>
          <a:off x="3473603" y="4154092"/>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Rectangular</a:t>
          </a:r>
        </a:p>
      </dsp:txBody>
      <dsp:txXfrm>
        <a:off x="3473603" y="4154092"/>
        <a:ext cx="1675661" cy="510872"/>
      </dsp:txXfrm>
    </dsp:sp>
    <dsp:sp modelId="{1C0D7C2D-8B80-4BB2-A292-9C8CF53A6E9B}">
      <dsp:nvSpPr>
        <dsp:cNvPr id="0" name=""/>
        <dsp:cNvSpPr/>
      </dsp:nvSpPr>
      <dsp:spPr>
        <a:xfrm>
          <a:off x="5484397" y="3834797"/>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Easy to make</a:t>
          </a:r>
        </a:p>
      </dsp:txBody>
      <dsp:txXfrm>
        <a:off x="5484397" y="3834797"/>
        <a:ext cx="1675661" cy="510872"/>
      </dsp:txXfrm>
    </dsp:sp>
    <dsp:sp modelId="{385CB296-F1B8-4C7B-951C-4FAE633C5FBC}">
      <dsp:nvSpPr>
        <dsp:cNvPr id="0" name=""/>
        <dsp:cNvSpPr/>
      </dsp:nvSpPr>
      <dsp:spPr>
        <a:xfrm>
          <a:off x="5484397" y="4473388"/>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Simple</a:t>
          </a:r>
        </a:p>
      </dsp:txBody>
      <dsp:txXfrm>
        <a:off x="5484397" y="4473388"/>
        <a:ext cx="1675661" cy="510872"/>
      </dsp:txXfrm>
    </dsp:sp>
    <dsp:sp modelId="{0CC3DC93-2811-43EC-87D8-291DBFCC0C38}">
      <dsp:nvSpPr>
        <dsp:cNvPr id="0" name=""/>
        <dsp:cNvSpPr/>
      </dsp:nvSpPr>
      <dsp:spPr>
        <a:xfrm>
          <a:off x="3473603" y="5431274"/>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Plastics Stand at Back</a:t>
          </a:r>
        </a:p>
      </dsp:txBody>
      <dsp:txXfrm>
        <a:off x="3473603" y="5431274"/>
        <a:ext cx="1675661" cy="510872"/>
      </dsp:txXfrm>
    </dsp:sp>
    <dsp:sp modelId="{0819DB75-7B04-4A46-9B0B-0A749FA3A9C3}">
      <dsp:nvSpPr>
        <dsp:cNvPr id="0" name=""/>
        <dsp:cNvSpPr/>
      </dsp:nvSpPr>
      <dsp:spPr>
        <a:xfrm>
          <a:off x="5484397" y="5111978"/>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Stable</a:t>
          </a:r>
        </a:p>
      </dsp:txBody>
      <dsp:txXfrm>
        <a:off x="5484397" y="5111978"/>
        <a:ext cx="1675661" cy="510872"/>
      </dsp:txXfrm>
    </dsp:sp>
    <dsp:sp modelId="{969AB7D9-17EB-47CD-AE88-BC710FBA3E14}">
      <dsp:nvSpPr>
        <dsp:cNvPr id="0" name=""/>
        <dsp:cNvSpPr/>
      </dsp:nvSpPr>
      <dsp:spPr>
        <a:xfrm>
          <a:off x="5484397" y="5750569"/>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Less chance of falling over</a:t>
          </a:r>
        </a:p>
      </dsp:txBody>
      <dsp:txXfrm>
        <a:off x="5484397" y="5750569"/>
        <a:ext cx="1675661" cy="51087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335B0F8-9293-4198-9ED6-36649C7A57D3}">
      <dsp:nvSpPr>
        <dsp:cNvPr id="0" name=""/>
        <dsp:cNvSpPr/>
      </dsp:nvSpPr>
      <dsp:spPr>
        <a:xfrm>
          <a:off x="3711480" y="4873867"/>
          <a:ext cx="271925" cy="1036301"/>
        </a:xfrm>
        <a:custGeom>
          <a:avLst/>
          <a:gdLst/>
          <a:ahLst/>
          <a:cxnLst/>
          <a:rect l="0" t="0" r="0" b="0"/>
          <a:pathLst>
            <a:path>
              <a:moveTo>
                <a:pt x="0" y="0"/>
              </a:moveTo>
              <a:lnTo>
                <a:pt x="135962" y="0"/>
              </a:lnTo>
              <a:lnTo>
                <a:pt x="135962" y="1036301"/>
              </a:lnTo>
              <a:lnTo>
                <a:pt x="271925" y="103630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20658" y="5365234"/>
        <a:ext cx="53569" cy="53569"/>
      </dsp:txXfrm>
    </dsp:sp>
    <dsp:sp modelId="{5D276F60-B7E3-4113-B2D5-8B43530DBCD7}">
      <dsp:nvSpPr>
        <dsp:cNvPr id="0" name=""/>
        <dsp:cNvSpPr/>
      </dsp:nvSpPr>
      <dsp:spPr>
        <a:xfrm>
          <a:off x="3711480" y="4873867"/>
          <a:ext cx="271925" cy="518150"/>
        </a:xfrm>
        <a:custGeom>
          <a:avLst/>
          <a:gdLst/>
          <a:ahLst/>
          <a:cxnLst/>
          <a:rect l="0" t="0" r="0" b="0"/>
          <a:pathLst>
            <a:path>
              <a:moveTo>
                <a:pt x="0" y="0"/>
              </a:moveTo>
              <a:lnTo>
                <a:pt x="135962" y="0"/>
              </a:lnTo>
              <a:lnTo>
                <a:pt x="135962" y="518150"/>
              </a:lnTo>
              <a:lnTo>
                <a:pt x="271925" y="5181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5118314"/>
        <a:ext cx="29258" cy="29258"/>
      </dsp:txXfrm>
    </dsp:sp>
    <dsp:sp modelId="{B4E16A31-EBE2-4C69-A100-F5ECD50A53E4}">
      <dsp:nvSpPr>
        <dsp:cNvPr id="0" name=""/>
        <dsp:cNvSpPr/>
      </dsp:nvSpPr>
      <dsp:spPr>
        <a:xfrm>
          <a:off x="3711480" y="4828147"/>
          <a:ext cx="271925" cy="91440"/>
        </a:xfrm>
        <a:custGeom>
          <a:avLst/>
          <a:gdLst/>
          <a:ahLst/>
          <a:cxnLst/>
          <a:rect l="0" t="0" r="0" b="0"/>
          <a:pathLst>
            <a:path>
              <a:moveTo>
                <a:pt x="0" y="45720"/>
              </a:moveTo>
              <a:lnTo>
                <a:pt x="271925"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40644" y="4867069"/>
        <a:ext cx="13596" cy="13596"/>
      </dsp:txXfrm>
    </dsp:sp>
    <dsp:sp modelId="{BCF8B6BA-F53A-48D1-BDC6-4DB5B6C7AB37}">
      <dsp:nvSpPr>
        <dsp:cNvPr id="0" name=""/>
        <dsp:cNvSpPr/>
      </dsp:nvSpPr>
      <dsp:spPr>
        <a:xfrm>
          <a:off x="3711480" y="4355717"/>
          <a:ext cx="271925" cy="518150"/>
        </a:xfrm>
        <a:custGeom>
          <a:avLst/>
          <a:gdLst/>
          <a:ahLst/>
          <a:cxnLst/>
          <a:rect l="0" t="0" r="0" b="0"/>
          <a:pathLst>
            <a:path>
              <a:moveTo>
                <a:pt x="0" y="518150"/>
              </a:moveTo>
              <a:lnTo>
                <a:pt x="135962" y="518150"/>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4600163"/>
        <a:ext cx="29258" cy="29258"/>
      </dsp:txXfrm>
    </dsp:sp>
    <dsp:sp modelId="{A5A985A6-06C9-4370-A06E-8A76BC1DC786}">
      <dsp:nvSpPr>
        <dsp:cNvPr id="0" name=""/>
        <dsp:cNvSpPr/>
      </dsp:nvSpPr>
      <dsp:spPr>
        <a:xfrm>
          <a:off x="3711480" y="3837566"/>
          <a:ext cx="271925" cy="1036301"/>
        </a:xfrm>
        <a:custGeom>
          <a:avLst/>
          <a:gdLst/>
          <a:ahLst/>
          <a:cxnLst/>
          <a:rect l="0" t="0" r="0" b="0"/>
          <a:pathLst>
            <a:path>
              <a:moveTo>
                <a:pt x="0" y="1036301"/>
              </a:moveTo>
              <a:lnTo>
                <a:pt x="135962" y="1036301"/>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20658" y="4328932"/>
        <a:ext cx="53569" cy="53569"/>
      </dsp:txXfrm>
    </dsp:sp>
    <dsp:sp modelId="{165AF2FA-CD07-4C97-AF1F-7EDD130A2D43}">
      <dsp:nvSpPr>
        <dsp:cNvPr id="0" name=""/>
        <dsp:cNvSpPr/>
      </dsp:nvSpPr>
      <dsp:spPr>
        <a:xfrm>
          <a:off x="2079927" y="2671726"/>
          <a:ext cx="271925" cy="2202141"/>
        </a:xfrm>
        <a:custGeom>
          <a:avLst/>
          <a:gdLst/>
          <a:ahLst/>
          <a:cxnLst/>
          <a:rect l="0" t="0" r="0" b="0"/>
          <a:pathLst>
            <a:path>
              <a:moveTo>
                <a:pt x="0" y="0"/>
              </a:moveTo>
              <a:lnTo>
                <a:pt x="135962" y="0"/>
              </a:lnTo>
              <a:lnTo>
                <a:pt x="135962" y="2202141"/>
              </a:lnTo>
              <a:lnTo>
                <a:pt x="271925" y="220214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GB" sz="800" kern="1200" dirty="0"/>
        </a:p>
      </dsp:txBody>
      <dsp:txXfrm>
        <a:off x="2160418" y="3717325"/>
        <a:ext cx="110943" cy="110943"/>
      </dsp:txXfrm>
    </dsp:sp>
    <dsp:sp modelId="{7B94CA42-1013-423B-B97D-263E7BEE36FC}">
      <dsp:nvSpPr>
        <dsp:cNvPr id="0" name=""/>
        <dsp:cNvSpPr/>
      </dsp:nvSpPr>
      <dsp:spPr>
        <a:xfrm>
          <a:off x="3711480" y="2801264"/>
          <a:ext cx="271925" cy="518150"/>
        </a:xfrm>
        <a:custGeom>
          <a:avLst/>
          <a:gdLst/>
          <a:ahLst/>
          <a:cxnLst/>
          <a:rect l="0" t="0" r="0" b="0"/>
          <a:pathLst>
            <a:path>
              <a:moveTo>
                <a:pt x="0" y="0"/>
              </a:moveTo>
              <a:lnTo>
                <a:pt x="135962" y="0"/>
              </a:lnTo>
              <a:lnTo>
                <a:pt x="135962" y="518150"/>
              </a:lnTo>
              <a:lnTo>
                <a:pt x="271925" y="5181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3045710"/>
        <a:ext cx="29258" cy="29258"/>
      </dsp:txXfrm>
    </dsp:sp>
    <dsp:sp modelId="{84FAB241-6E53-4F8C-AE96-A61065283670}">
      <dsp:nvSpPr>
        <dsp:cNvPr id="0" name=""/>
        <dsp:cNvSpPr/>
      </dsp:nvSpPr>
      <dsp:spPr>
        <a:xfrm>
          <a:off x="3711480" y="2755544"/>
          <a:ext cx="271925" cy="91440"/>
        </a:xfrm>
        <a:custGeom>
          <a:avLst/>
          <a:gdLst/>
          <a:ahLst/>
          <a:cxnLst/>
          <a:rect l="0" t="0" r="0" b="0"/>
          <a:pathLst>
            <a:path>
              <a:moveTo>
                <a:pt x="0" y="45720"/>
              </a:moveTo>
              <a:lnTo>
                <a:pt x="271925"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40644" y="2794466"/>
        <a:ext cx="13596" cy="13596"/>
      </dsp:txXfrm>
    </dsp:sp>
    <dsp:sp modelId="{592E75FC-5240-4060-A877-1F87FDCA3C18}">
      <dsp:nvSpPr>
        <dsp:cNvPr id="0" name=""/>
        <dsp:cNvSpPr/>
      </dsp:nvSpPr>
      <dsp:spPr>
        <a:xfrm>
          <a:off x="3711480" y="2283113"/>
          <a:ext cx="271925" cy="518150"/>
        </a:xfrm>
        <a:custGeom>
          <a:avLst/>
          <a:gdLst/>
          <a:ahLst/>
          <a:cxnLst/>
          <a:rect l="0" t="0" r="0" b="0"/>
          <a:pathLst>
            <a:path>
              <a:moveTo>
                <a:pt x="0" y="518150"/>
              </a:moveTo>
              <a:lnTo>
                <a:pt x="135962" y="518150"/>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2527559"/>
        <a:ext cx="29258" cy="29258"/>
      </dsp:txXfrm>
    </dsp:sp>
    <dsp:sp modelId="{4590248A-24C1-4735-AB8A-7B53560B8EAA}">
      <dsp:nvSpPr>
        <dsp:cNvPr id="0" name=""/>
        <dsp:cNvSpPr/>
      </dsp:nvSpPr>
      <dsp:spPr>
        <a:xfrm>
          <a:off x="2079927" y="2671726"/>
          <a:ext cx="271925" cy="129537"/>
        </a:xfrm>
        <a:custGeom>
          <a:avLst/>
          <a:gdLst/>
          <a:ahLst/>
          <a:cxnLst/>
          <a:rect l="0" t="0" r="0" b="0"/>
          <a:pathLst>
            <a:path>
              <a:moveTo>
                <a:pt x="0" y="0"/>
              </a:moveTo>
              <a:lnTo>
                <a:pt x="135962" y="0"/>
              </a:lnTo>
              <a:lnTo>
                <a:pt x="135962" y="129537"/>
              </a:lnTo>
              <a:lnTo>
                <a:pt x="271925" y="1295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208359" y="2728965"/>
        <a:ext cx="15060" cy="15060"/>
      </dsp:txXfrm>
    </dsp:sp>
    <dsp:sp modelId="{78973204-843C-420A-92E3-1027BD8C7731}">
      <dsp:nvSpPr>
        <dsp:cNvPr id="0" name=""/>
        <dsp:cNvSpPr/>
      </dsp:nvSpPr>
      <dsp:spPr>
        <a:xfrm>
          <a:off x="3711480" y="1505887"/>
          <a:ext cx="271925" cy="259075"/>
        </a:xfrm>
        <a:custGeom>
          <a:avLst/>
          <a:gdLst/>
          <a:ahLst/>
          <a:cxnLst/>
          <a:rect l="0" t="0" r="0" b="0"/>
          <a:pathLst>
            <a:path>
              <a:moveTo>
                <a:pt x="0" y="0"/>
              </a:moveTo>
              <a:lnTo>
                <a:pt x="135962" y="0"/>
              </a:lnTo>
              <a:lnTo>
                <a:pt x="135962" y="259075"/>
              </a:lnTo>
              <a:lnTo>
                <a:pt x="271925" y="2590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1626035"/>
        <a:ext cx="18779" cy="18779"/>
      </dsp:txXfrm>
    </dsp:sp>
    <dsp:sp modelId="{33CEB3E7-E5E5-4D47-BFE6-DBF92ED1DF74}">
      <dsp:nvSpPr>
        <dsp:cNvPr id="0" name=""/>
        <dsp:cNvSpPr/>
      </dsp:nvSpPr>
      <dsp:spPr>
        <a:xfrm>
          <a:off x="3711480" y="1246812"/>
          <a:ext cx="271925" cy="259075"/>
        </a:xfrm>
        <a:custGeom>
          <a:avLst/>
          <a:gdLst/>
          <a:ahLst/>
          <a:cxnLst/>
          <a:rect l="0" t="0" r="0" b="0"/>
          <a:pathLst>
            <a:path>
              <a:moveTo>
                <a:pt x="0" y="259075"/>
              </a:moveTo>
              <a:lnTo>
                <a:pt x="135962" y="259075"/>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1366960"/>
        <a:ext cx="18779" cy="18779"/>
      </dsp:txXfrm>
    </dsp:sp>
    <dsp:sp modelId="{D5F45C0C-F764-4C43-AA21-29421B56DD04}">
      <dsp:nvSpPr>
        <dsp:cNvPr id="0" name=""/>
        <dsp:cNvSpPr/>
      </dsp:nvSpPr>
      <dsp:spPr>
        <a:xfrm>
          <a:off x="2079927" y="1505887"/>
          <a:ext cx="271925" cy="1165839"/>
        </a:xfrm>
        <a:custGeom>
          <a:avLst/>
          <a:gdLst/>
          <a:ahLst/>
          <a:cxnLst/>
          <a:rect l="0" t="0" r="0" b="0"/>
          <a:pathLst>
            <a:path>
              <a:moveTo>
                <a:pt x="0" y="1165839"/>
              </a:moveTo>
              <a:lnTo>
                <a:pt x="135962" y="1165839"/>
              </a:lnTo>
              <a:lnTo>
                <a:pt x="135962" y="0"/>
              </a:lnTo>
              <a:lnTo>
                <a:pt x="271925"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185961" y="2058878"/>
        <a:ext cx="59856" cy="59856"/>
      </dsp:txXfrm>
    </dsp:sp>
    <dsp:sp modelId="{49BE88BC-A760-4F84-9AE9-BD7F7DBD343E}">
      <dsp:nvSpPr>
        <dsp:cNvPr id="0" name=""/>
        <dsp:cNvSpPr/>
      </dsp:nvSpPr>
      <dsp:spPr>
        <a:xfrm>
          <a:off x="3711480" y="469585"/>
          <a:ext cx="271925" cy="259075"/>
        </a:xfrm>
        <a:custGeom>
          <a:avLst/>
          <a:gdLst/>
          <a:ahLst/>
          <a:cxnLst/>
          <a:rect l="0" t="0" r="0" b="0"/>
          <a:pathLst>
            <a:path>
              <a:moveTo>
                <a:pt x="0" y="0"/>
              </a:moveTo>
              <a:lnTo>
                <a:pt x="135962" y="0"/>
              </a:lnTo>
              <a:lnTo>
                <a:pt x="135962" y="259075"/>
              </a:lnTo>
              <a:lnTo>
                <a:pt x="271925" y="2590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589733"/>
        <a:ext cx="18779" cy="18779"/>
      </dsp:txXfrm>
    </dsp:sp>
    <dsp:sp modelId="{AD3AEBD0-C0AF-454F-9C7B-B7B64FE2E14A}">
      <dsp:nvSpPr>
        <dsp:cNvPr id="0" name=""/>
        <dsp:cNvSpPr/>
      </dsp:nvSpPr>
      <dsp:spPr>
        <a:xfrm>
          <a:off x="3711480" y="210510"/>
          <a:ext cx="271925" cy="259075"/>
        </a:xfrm>
        <a:custGeom>
          <a:avLst/>
          <a:gdLst/>
          <a:ahLst/>
          <a:cxnLst/>
          <a:rect l="0" t="0" r="0" b="0"/>
          <a:pathLst>
            <a:path>
              <a:moveTo>
                <a:pt x="0" y="259075"/>
              </a:moveTo>
              <a:lnTo>
                <a:pt x="135962" y="259075"/>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330658"/>
        <a:ext cx="18779" cy="18779"/>
      </dsp:txXfrm>
    </dsp:sp>
    <dsp:sp modelId="{29799E49-4096-4ABD-B1F4-8FF87D32FA6B}">
      <dsp:nvSpPr>
        <dsp:cNvPr id="0" name=""/>
        <dsp:cNvSpPr/>
      </dsp:nvSpPr>
      <dsp:spPr>
        <a:xfrm>
          <a:off x="2079927" y="469585"/>
          <a:ext cx="271925" cy="2202141"/>
        </a:xfrm>
        <a:custGeom>
          <a:avLst/>
          <a:gdLst/>
          <a:ahLst/>
          <a:cxnLst/>
          <a:rect l="0" t="0" r="0" b="0"/>
          <a:pathLst>
            <a:path>
              <a:moveTo>
                <a:pt x="0" y="2202141"/>
              </a:moveTo>
              <a:lnTo>
                <a:pt x="135962" y="2202141"/>
              </a:lnTo>
              <a:lnTo>
                <a:pt x="135962" y="0"/>
              </a:lnTo>
              <a:lnTo>
                <a:pt x="271925"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GB" sz="800" kern="1200" dirty="0"/>
        </a:p>
      </dsp:txBody>
      <dsp:txXfrm>
        <a:off x="2160418" y="1515184"/>
        <a:ext cx="110943" cy="110943"/>
      </dsp:txXfrm>
    </dsp:sp>
    <dsp:sp modelId="{B51FE400-3186-4C03-B08F-C18D7BFB83D0}">
      <dsp:nvSpPr>
        <dsp:cNvPr id="0" name=""/>
        <dsp:cNvSpPr/>
      </dsp:nvSpPr>
      <dsp:spPr>
        <a:xfrm rot="16200000">
          <a:off x="781822" y="2464466"/>
          <a:ext cx="2181687" cy="414520"/>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GB" sz="2500" kern="1200" dirty="0"/>
            <a:t>Target Audience</a:t>
          </a:r>
        </a:p>
      </dsp:txBody>
      <dsp:txXfrm rot="16200000">
        <a:off x="781822" y="2464466"/>
        <a:ext cx="2181687" cy="414520"/>
      </dsp:txXfrm>
    </dsp:sp>
    <dsp:sp modelId="{D098456F-D694-46D3-B13D-E419963B5D44}">
      <dsp:nvSpPr>
        <dsp:cNvPr id="0" name=""/>
        <dsp:cNvSpPr/>
      </dsp:nvSpPr>
      <dsp:spPr>
        <a:xfrm>
          <a:off x="2351852" y="262325"/>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Audiophiles</a:t>
          </a:r>
        </a:p>
      </dsp:txBody>
      <dsp:txXfrm>
        <a:off x="2351852" y="262325"/>
        <a:ext cx="1359627" cy="414520"/>
      </dsp:txXfrm>
    </dsp:sp>
    <dsp:sp modelId="{A5A70B8B-14BB-4B41-AAF9-ACE8045BB5AE}">
      <dsp:nvSpPr>
        <dsp:cNvPr id="0" name=""/>
        <dsp:cNvSpPr/>
      </dsp:nvSpPr>
      <dsp:spPr>
        <a:xfrm>
          <a:off x="3983405" y="3250"/>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Classy</a:t>
          </a:r>
        </a:p>
      </dsp:txBody>
      <dsp:txXfrm>
        <a:off x="3983405" y="3250"/>
        <a:ext cx="1359627" cy="414520"/>
      </dsp:txXfrm>
    </dsp:sp>
    <dsp:sp modelId="{528C8601-9F3E-439E-BFB5-4245A4A14823}">
      <dsp:nvSpPr>
        <dsp:cNvPr id="0" name=""/>
        <dsp:cNvSpPr/>
      </dsp:nvSpPr>
      <dsp:spPr>
        <a:xfrm>
          <a:off x="3983405" y="521400"/>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Professional</a:t>
          </a:r>
        </a:p>
      </dsp:txBody>
      <dsp:txXfrm>
        <a:off x="3983405" y="521400"/>
        <a:ext cx="1359627" cy="414520"/>
      </dsp:txXfrm>
    </dsp:sp>
    <dsp:sp modelId="{6ED129D2-895B-4C1E-B8FF-D6CF33EF60A8}">
      <dsp:nvSpPr>
        <dsp:cNvPr id="0" name=""/>
        <dsp:cNvSpPr/>
      </dsp:nvSpPr>
      <dsp:spPr>
        <a:xfrm>
          <a:off x="2351852" y="1298627"/>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Techies</a:t>
          </a:r>
        </a:p>
      </dsp:txBody>
      <dsp:txXfrm>
        <a:off x="2351852" y="1298627"/>
        <a:ext cx="1359627" cy="414520"/>
      </dsp:txXfrm>
    </dsp:sp>
    <dsp:sp modelId="{1705EB91-52C9-4915-88DF-6CDF24E43A65}">
      <dsp:nvSpPr>
        <dsp:cNvPr id="0" name=""/>
        <dsp:cNvSpPr/>
      </dsp:nvSpPr>
      <dsp:spPr>
        <a:xfrm>
          <a:off x="3983405" y="1039551"/>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Look Cool</a:t>
          </a:r>
        </a:p>
      </dsp:txBody>
      <dsp:txXfrm>
        <a:off x="3983405" y="1039551"/>
        <a:ext cx="1359627" cy="414520"/>
      </dsp:txXfrm>
    </dsp:sp>
    <dsp:sp modelId="{3BE12283-7045-493D-B90B-21922B4C47AF}">
      <dsp:nvSpPr>
        <dsp:cNvPr id="0" name=""/>
        <dsp:cNvSpPr/>
      </dsp:nvSpPr>
      <dsp:spPr>
        <a:xfrm>
          <a:off x="3983405" y="1557702"/>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Many different features</a:t>
          </a:r>
        </a:p>
      </dsp:txBody>
      <dsp:txXfrm>
        <a:off x="3983405" y="1557702"/>
        <a:ext cx="1359627" cy="414520"/>
      </dsp:txXfrm>
    </dsp:sp>
    <dsp:sp modelId="{55B80B3F-A0F8-4B7B-83A5-B3855BEB1F76}">
      <dsp:nvSpPr>
        <dsp:cNvPr id="0" name=""/>
        <dsp:cNvSpPr/>
      </dsp:nvSpPr>
      <dsp:spPr>
        <a:xfrm>
          <a:off x="2351852" y="2594004"/>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Clubs/Discos</a:t>
          </a:r>
        </a:p>
      </dsp:txBody>
      <dsp:txXfrm>
        <a:off x="2351852" y="2594004"/>
        <a:ext cx="1359627" cy="414520"/>
      </dsp:txXfrm>
    </dsp:sp>
    <dsp:sp modelId="{FEB81961-223E-4BF5-9465-D3AE6A38F248}">
      <dsp:nvSpPr>
        <dsp:cNvPr id="0" name=""/>
        <dsp:cNvSpPr/>
      </dsp:nvSpPr>
      <dsp:spPr>
        <a:xfrm>
          <a:off x="3983405" y="2075853"/>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Flashy</a:t>
          </a:r>
        </a:p>
      </dsp:txBody>
      <dsp:txXfrm>
        <a:off x="3983405" y="2075853"/>
        <a:ext cx="1359627" cy="414520"/>
      </dsp:txXfrm>
    </dsp:sp>
    <dsp:sp modelId="{ECD82274-98BC-4864-BC20-A696FD3AE424}">
      <dsp:nvSpPr>
        <dsp:cNvPr id="0" name=""/>
        <dsp:cNvSpPr/>
      </dsp:nvSpPr>
      <dsp:spPr>
        <a:xfrm>
          <a:off x="3983405" y="2594004"/>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Bright</a:t>
          </a:r>
        </a:p>
      </dsp:txBody>
      <dsp:txXfrm>
        <a:off x="3983405" y="2594004"/>
        <a:ext cx="1359627" cy="414520"/>
      </dsp:txXfrm>
    </dsp:sp>
    <dsp:sp modelId="{6A4BE5EA-D87E-4596-8D79-007FB61D441E}">
      <dsp:nvSpPr>
        <dsp:cNvPr id="0" name=""/>
        <dsp:cNvSpPr/>
      </dsp:nvSpPr>
      <dsp:spPr>
        <a:xfrm>
          <a:off x="3983405" y="3112155"/>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Impressive</a:t>
          </a:r>
        </a:p>
      </dsp:txBody>
      <dsp:txXfrm>
        <a:off x="3983405" y="3112155"/>
        <a:ext cx="1359627" cy="414520"/>
      </dsp:txXfrm>
    </dsp:sp>
    <dsp:sp modelId="{9BD3B1E5-C2CC-43D4-BE54-56A26459B513}">
      <dsp:nvSpPr>
        <dsp:cNvPr id="0" name=""/>
        <dsp:cNvSpPr/>
      </dsp:nvSpPr>
      <dsp:spPr>
        <a:xfrm>
          <a:off x="2351852" y="4666607"/>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Teens</a:t>
          </a:r>
        </a:p>
      </dsp:txBody>
      <dsp:txXfrm>
        <a:off x="2351852" y="4666607"/>
        <a:ext cx="1359627" cy="414520"/>
      </dsp:txXfrm>
    </dsp:sp>
    <dsp:sp modelId="{EA733EA2-8A84-497A-B396-CF04040CE3C6}">
      <dsp:nvSpPr>
        <dsp:cNvPr id="0" name=""/>
        <dsp:cNvSpPr/>
      </dsp:nvSpPr>
      <dsp:spPr>
        <a:xfrm>
          <a:off x="3983405" y="3630305"/>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Cool</a:t>
          </a:r>
        </a:p>
      </dsp:txBody>
      <dsp:txXfrm>
        <a:off x="3983405" y="3630305"/>
        <a:ext cx="1359627" cy="414520"/>
      </dsp:txXfrm>
    </dsp:sp>
    <dsp:sp modelId="{EEAC6BAF-09E3-4852-B79E-27CADB5C68B5}">
      <dsp:nvSpPr>
        <dsp:cNvPr id="0" name=""/>
        <dsp:cNvSpPr/>
      </dsp:nvSpPr>
      <dsp:spPr>
        <a:xfrm>
          <a:off x="3983405" y="4148456"/>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Rugged</a:t>
          </a:r>
        </a:p>
      </dsp:txBody>
      <dsp:txXfrm>
        <a:off x="3983405" y="4148456"/>
        <a:ext cx="1359627" cy="414520"/>
      </dsp:txXfrm>
    </dsp:sp>
    <dsp:sp modelId="{84EEBBEB-5551-4049-94E5-58F3BE2EC480}">
      <dsp:nvSpPr>
        <dsp:cNvPr id="0" name=""/>
        <dsp:cNvSpPr/>
      </dsp:nvSpPr>
      <dsp:spPr>
        <a:xfrm>
          <a:off x="3983405" y="4666607"/>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Impressive</a:t>
          </a:r>
        </a:p>
      </dsp:txBody>
      <dsp:txXfrm>
        <a:off x="3983405" y="4666607"/>
        <a:ext cx="1359627" cy="414520"/>
      </dsp:txXfrm>
    </dsp:sp>
    <dsp:sp modelId="{3E476471-BAC0-4AA2-8F2F-53CF4B9B38EC}">
      <dsp:nvSpPr>
        <dsp:cNvPr id="0" name=""/>
        <dsp:cNvSpPr/>
      </dsp:nvSpPr>
      <dsp:spPr>
        <a:xfrm>
          <a:off x="3983405" y="5184758"/>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Portable</a:t>
          </a:r>
        </a:p>
      </dsp:txBody>
      <dsp:txXfrm>
        <a:off x="3983405" y="5184758"/>
        <a:ext cx="1359627" cy="414520"/>
      </dsp:txXfrm>
    </dsp:sp>
    <dsp:sp modelId="{DF5FFDC6-9905-480D-AB2C-9AEFBA916434}">
      <dsp:nvSpPr>
        <dsp:cNvPr id="0" name=""/>
        <dsp:cNvSpPr/>
      </dsp:nvSpPr>
      <dsp:spPr>
        <a:xfrm>
          <a:off x="3983405" y="5702909"/>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Easy to Power</a:t>
          </a:r>
        </a:p>
      </dsp:txBody>
      <dsp:txXfrm>
        <a:off x="3983405" y="5702909"/>
        <a:ext cx="1359627" cy="4145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92DB128-042E-4AF8-8BBF-F7BECFEC43F0}">
      <dsp:nvSpPr>
        <dsp:cNvPr id="0" name=""/>
        <dsp:cNvSpPr/>
      </dsp:nvSpPr>
      <dsp:spPr>
        <a:xfrm>
          <a:off x="4514250" y="6092236"/>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6173405"/>
        <a:ext cx="12686" cy="12686"/>
      </dsp:txXfrm>
    </dsp:sp>
    <dsp:sp modelId="{342E0E93-890F-4A6B-A510-B339E4A51B31}">
      <dsp:nvSpPr>
        <dsp:cNvPr id="0" name=""/>
        <dsp:cNvSpPr/>
      </dsp:nvSpPr>
      <dsp:spPr>
        <a:xfrm>
          <a:off x="4514250" y="5917213"/>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998382"/>
        <a:ext cx="12686" cy="12686"/>
      </dsp:txXfrm>
    </dsp:sp>
    <dsp:sp modelId="{396FF1DB-9EE4-4E16-9D13-6368DA571E4E}">
      <dsp:nvSpPr>
        <dsp:cNvPr id="0" name=""/>
        <dsp:cNvSpPr/>
      </dsp:nvSpPr>
      <dsp:spPr>
        <a:xfrm>
          <a:off x="3412025" y="5304632"/>
          <a:ext cx="183704" cy="787603"/>
        </a:xfrm>
        <a:custGeom>
          <a:avLst/>
          <a:gdLst/>
          <a:ahLst/>
          <a:cxnLst/>
          <a:rect l="0" t="0" r="0" b="0"/>
          <a:pathLst>
            <a:path>
              <a:moveTo>
                <a:pt x="0" y="0"/>
              </a:moveTo>
              <a:lnTo>
                <a:pt x="91852" y="0"/>
              </a:lnTo>
              <a:lnTo>
                <a:pt x="91852" y="787603"/>
              </a:lnTo>
              <a:lnTo>
                <a:pt x="183704" y="78760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3658" y="5678216"/>
        <a:ext cx="40437" cy="40437"/>
      </dsp:txXfrm>
    </dsp:sp>
    <dsp:sp modelId="{A88627A7-29C9-4786-B88A-01FBDCCCF88A}">
      <dsp:nvSpPr>
        <dsp:cNvPr id="0" name=""/>
        <dsp:cNvSpPr/>
      </dsp:nvSpPr>
      <dsp:spPr>
        <a:xfrm>
          <a:off x="4514250" y="5392144"/>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473312"/>
        <a:ext cx="12686" cy="12686"/>
      </dsp:txXfrm>
    </dsp:sp>
    <dsp:sp modelId="{42447EF0-2C96-444D-9181-1DAAF2E6F668}">
      <dsp:nvSpPr>
        <dsp:cNvPr id="0" name=""/>
        <dsp:cNvSpPr/>
      </dsp:nvSpPr>
      <dsp:spPr>
        <a:xfrm>
          <a:off x="4514250" y="5217121"/>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298289"/>
        <a:ext cx="12686" cy="12686"/>
      </dsp:txXfrm>
    </dsp:sp>
    <dsp:sp modelId="{7A5499BE-0F18-48A8-ACEF-04474675C705}">
      <dsp:nvSpPr>
        <dsp:cNvPr id="0" name=""/>
        <dsp:cNvSpPr/>
      </dsp:nvSpPr>
      <dsp:spPr>
        <a:xfrm>
          <a:off x="3412025" y="5258912"/>
          <a:ext cx="183704" cy="91440"/>
        </a:xfrm>
        <a:custGeom>
          <a:avLst/>
          <a:gdLst/>
          <a:ahLst/>
          <a:cxnLst/>
          <a:rect l="0" t="0" r="0" b="0"/>
          <a:pathLst>
            <a:path>
              <a:moveTo>
                <a:pt x="0" y="45720"/>
              </a:moveTo>
              <a:lnTo>
                <a:pt x="91852" y="45720"/>
              </a:lnTo>
              <a:lnTo>
                <a:pt x="91852" y="133231"/>
              </a:lnTo>
              <a:lnTo>
                <a:pt x="183704" y="13323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98790" y="5299545"/>
        <a:ext cx="10174" cy="10174"/>
      </dsp:txXfrm>
    </dsp:sp>
    <dsp:sp modelId="{9EFA957A-E194-4E9A-BBE6-AC144574159B}">
      <dsp:nvSpPr>
        <dsp:cNvPr id="0" name=""/>
        <dsp:cNvSpPr/>
      </dsp:nvSpPr>
      <dsp:spPr>
        <a:xfrm>
          <a:off x="4514250" y="4517029"/>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4682169"/>
        <a:ext cx="19766" cy="19766"/>
      </dsp:txXfrm>
    </dsp:sp>
    <dsp:sp modelId="{8C266CF4-1E88-4359-A3DC-0C29B7D48CF7}">
      <dsp:nvSpPr>
        <dsp:cNvPr id="0" name=""/>
        <dsp:cNvSpPr/>
      </dsp:nvSpPr>
      <dsp:spPr>
        <a:xfrm>
          <a:off x="4514250" y="4471309"/>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4512436"/>
        <a:ext cx="9185" cy="9185"/>
      </dsp:txXfrm>
    </dsp:sp>
    <dsp:sp modelId="{DDC62F7D-380F-48A8-9B43-1C2558B1144D}">
      <dsp:nvSpPr>
        <dsp:cNvPr id="0" name=""/>
        <dsp:cNvSpPr/>
      </dsp:nvSpPr>
      <dsp:spPr>
        <a:xfrm>
          <a:off x="4514250" y="4166982"/>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4332122"/>
        <a:ext cx="19766" cy="19766"/>
      </dsp:txXfrm>
    </dsp:sp>
    <dsp:sp modelId="{62C95505-4A97-4343-9162-816C2360F3B9}">
      <dsp:nvSpPr>
        <dsp:cNvPr id="0" name=""/>
        <dsp:cNvSpPr/>
      </dsp:nvSpPr>
      <dsp:spPr>
        <a:xfrm>
          <a:off x="3412025" y="4517029"/>
          <a:ext cx="183704" cy="787603"/>
        </a:xfrm>
        <a:custGeom>
          <a:avLst/>
          <a:gdLst/>
          <a:ahLst/>
          <a:cxnLst/>
          <a:rect l="0" t="0" r="0" b="0"/>
          <a:pathLst>
            <a:path>
              <a:moveTo>
                <a:pt x="0" y="787603"/>
              </a:moveTo>
              <a:lnTo>
                <a:pt x="91852" y="787603"/>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3658" y="4890612"/>
        <a:ext cx="40437" cy="40437"/>
      </dsp:txXfrm>
    </dsp:sp>
    <dsp:sp modelId="{2CDC0218-3B5E-4C42-B07E-DF41A1D12E0D}">
      <dsp:nvSpPr>
        <dsp:cNvPr id="0" name=""/>
        <dsp:cNvSpPr/>
      </dsp:nvSpPr>
      <dsp:spPr>
        <a:xfrm>
          <a:off x="2309799" y="3641913"/>
          <a:ext cx="183704" cy="1662719"/>
        </a:xfrm>
        <a:custGeom>
          <a:avLst/>
          <a:gdLst/>
          <a:ahLst/>
          <a:cxnLst/>
          <a:rect l="0" t="0" r="0" b="0"/>
          <a:pathLst>
            <a:path>
              <a:moveTo>
                <a:pt x="0" y="0"/>
              </a:moveTo>
              <a:lnTo>
                <a:pt x="91852" y="0"/>
              </a:lnTo>
              <a:lnTo>
                <a:pt x="91852" y="1662719"/>
              </a:lnTo>
              <a:lnTo>
                <a:pt x="183704" y="166271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2359830" y="4431452"/>
        <a:ext cx="83641" cy="83641"/>
      </dsp:txXfrm>
    </dsp:sp>
    <dsp:sp modelId="{6EFE2EE8-F163-4800-855F-962BFC5D4F6A}">
      <dsp:nvSpPr>
        <dsp:cNvPr id="0" name=""/>
        <dsp:cNvSpPr/>
      </dsp:nvSpPr>
      <dsp:spPr>
        <a:xfrm>
          <a:off x="4514250" y="3466890"/>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632030"/>
        <a:ext cx="19766" cy="19766"/>
      </dsp:txXfrm>
    </dsp:sp>
    <dsp:sp modelId="{4D3C04F9-A8C3-4F9D-A666-F4E25E24E1F6}">
      <dsp:nvSpPr>
        <dsp:cNvPr id="0" name=""/>
        <dsp:cNvSpPr/>
      </dsp:nvSpPr>
      <dsp:spPr>
        <a:xfrm>
          <a:off x="4514250" y="3421170"/>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3462298"/>
        <a:ext cx="9185" cy="9185"/>
      </dsp:txXfrm>
    </dsp:sp>
    <dsp:sp modelId="{C5DF0A2C-7B47-4F25-B988-F3A41B5315C0}">
      <dsp:nvSpPr>
        <dsp:cNvPr id="0" name=""/>
        <dsp:cNvSpPr/>
      </dsp:nvSpPr>
      <dsp:spPr>
        <a:xfrm>
          <a:off x="4514250" y="3116844"/>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281984"/>
        <a:ext cx="19766" cy="19766"/>
      </dsp:txXfrm>
    </dsp:sp>
    <dsp:sp modelId="{44634EF1-CABE-4C4C-BF8E-8CF47DC2C605}">
      <dsp:nvSpPr>
        <dsp:cNvPr id="0" name=""/>
        <dsp:cNvSpPr/>
      </dsp:nvSpPr>
      <dsp:spPr>
        <a:xfrm>
          <a:off x="3412025" y="1979194"/>
          <a:ext cx="183704" cy="1487696"/>
        </a:xfrm>
        <a:custGeom>
          <a:avLst/>
          <a:gdLst/>
          <a:ahLst/>
          <a:cxnLst/>
          <a:rect l="0" t="0" r="0" b="0"/>
          <a:pathLst>
            <a:path>
              <a:moveTo>
                <a:pt x="0" y="0"/>
              </a:moveTo>
              <a:lnTo>
                <a:pt x="91852" y="0"/>
              </a:lnTo>
              <a:lnTo>
                <a:pt x="91852" y="1487696"/>
              </a:lnTo>
              <a:lnTo>
                <a:pt x="183704" y="148769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66402" y="2685567"/>
        <a:ext cx="74949" cy="74949"/>
      </dsp:txXfrm>
    </dsp:sp>
    <dsp:sp modelId="{B4C1B521-96D6-43A9-82A9-9124459BADB4}">
      <dsp:nvSpPr>
        <dsp:cNvPr id="0" name=""/>
        <dsp:cNvSpPr/>
      </dsp:nvSpPr>
      <dsp:spPr>
        <a:xfrm>
          <a:off x="5616475" y="2766798"/>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847966"/>
        <a:ext cx="12686" cy="12686"/>
      </dsp:txXfrm>
    </dsp:sp>
    <dsp:sp modelId="{DC5B3CE7-37C5-404E-9F08-64467B6D88D7}">
      <dsp:nvSpPr>
        <dsp:cNvPr id="0" name=""/>
        <dsp:cNvSpPr/>
      </dsp:nvSpPr>
      <dsp:spPr>
        <a:xfrm>
          <a:off x="5616475" y="2591775"/>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672943"/>
        <a:ext cx="12686" cy="12686"/>
      </dsp:txXfrm>
    </dsp:sp>
    <dsp:sp modelId="{9814391C-3C65-4C8A-9BCF-3673F31B578B}">
      <dsp:nvSpPr>
        <dsp:cNvPr id="0" name=""/>
        <dsp:cNvSpPr/>
      </dsp:nvSpPr>
      <dsp:spPr>
        <a:xfrm>
          <a:off x="4514250" y="2416752"/>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2581892"/>
        <a:ext cx="19766" cy="19766"/>
      </dsp:txXfrm>
    </dsp:sp>
    <dsp:sp modelId="{0A72AB5E-6B52-4FAA-856A-406973AF05AC}">
      <dsp:nvSpPr>
        <dsp:cNvPr id="0" name=""/>
        <dsp:cNvSpPr/>
      </dsp:nvSpPr>
      <dsp:spPr>
        <a:xfrm>
          <a:off x="5616475" y="2066705"/>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147874"/>
        <a:ext cx="12686" cy="12686"/>
      </dsp:txXfrm>
    </dsp:sp>
    <dsp:sp modelId="{2724C670-D75F-4467-BE4E-A836CE9EC9D3}">
      <dsp:nvSpPr>
        <dsp:cNvPr id="0" name=""/>
        <dsp:cNvSpPr/>
      </dsp:nvSpPr>
      <dsp:spPr>
        <a:xfrm>
          <a:off x="5616475" y="1891682"/>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1972851"/>
        <a:ext cx="12686" cy="12686"/>
      </dsp:txXfrm>
    </dsp:sp>
    <dsp:sp modelId="{D4ADB630-EAC4-42D3-8E3B-A150CC4989C6}">
      <dsp:nvSpPr>
        <dsp:cNvPr id="0" name=""/>
        <dsp:cNvSpPr/>
      </dsp:nvSpPr>
      <dsp:spPr>
        <a:xfrm>
          <a:off x="4514250" y="2066705"/>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2231845"/>
        <a:ext cx="19766" cy="19766"/>
      </dsp:txXfrm>
    </dsp:sp>
    <dsp:sp modelId="{8506D1DB-38AA-4C19-89F3-5533AB10DFEF}">
      <dsp:nvSpPr>
        <dsp:cNvPr id="0" name=""/>
        <dsp:cNvSpPr/>
      </dsp:nvSpPr>
      <dsp:spPr>
        <a:xfrm>
          <a:off x="3412025" y="1979194"/>
          <a:ext cx="183704" cy="437557"/>
        </a:xfrm>
        <a:custGeom>
          <a:avLst/>
          <a:gdLst/>
          <a:ahLst/>
          <a:cxnLst/>
          <a:rect l="0" t="0" r="0" b="0"/>
          <a:pathLst>
            <a:path>
              <a:moveTo>
                <a:pt x="0" y="0"/>
              </a:moveTo>
              <a:lnTo>
                <a:pt x="91852" y="0"/>
              </a:lnTo>
              <a:lnTo>
                <a:pt x="91852" y="437557"/>
              </a:lnTo>
              <a:lnTo>
                <a:pt x="183704" y="4375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92013" y="2186109"/>
        <a:ext cx="23727" cy="23727"/>
      </dsp:txXfrm>
    </dsp:sp>
    <dsp:sp modelId="{5529E0C7-5158-4EE4-884E-FD875354C34D}">
      <dsp:nvSpPr>
        <dsp:cNvPr id="0" name=""/>
        <dsp:cNvSpPr/>
      </dsp:nvSpPr>
      <dsp:spPr>
        <a:xfrm>
          <a:off x="4514250" y="1366613"/>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1447781"/>
        <a:ext cx="12686" cy="12686"/>
      </dsp:txXfrm>
    </dsp:sp>
    <dsp:sp modelId="{877507DC-615C-48DB-9E5A-021C56EBCB4F}">
      <dsp:nvSpPr>
        <dsp:cNvPr id="0" name=""/>
        <dsp:cNvSpPr/>
      </dsp:nvSpPr>
      <dsp:spPr>
        <a:xfrm>
          <a:off x="4514250" y="1191590"/>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1272758"/>
        <a:ext cx="12686" cy="12686"/>
      </dsp:txXfrm>
    </dsp:sp>
    <dsp:sp modelId="{F6B26F6F-6C37-4F15-ADC0-2D692D9586D1}">
      <dsp:nvSpPr>
        <dsp:cNvPr id="0" name=""/>
        <dsp:cNvSpPr/>
      </dsp:nvSpPr>
      <dsp:spPr>
        <a:xfrm>
          <a:off x="3412025" y="1366613"/>
          <a:ext cx="183704" cy="612580"/>
        </a:xfrm>
        <a:custGeom>
          <a:avLst/>
          <a:gdLst/>
          <a:ahLst/>
          <a:cxnLst/>
          <a:rect l="0" t="0" r="0" b="0"/>
          <a:pathLst>
            <a:path>
              <a:moveTo>
                <a:pt x="0" y="612580"/>
              </a:moveTo>
              <a:lnTo>
                <a:pt x="91852" y="612580"/>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7888" y="1656915"/>
        <a:ext cx="31976" cy="31976"/>
      </dsp:txXfrm>
    </dsp:sp>
    <dsp:sp modelId="{B7B71073-4049-4541-BB94-6EC1F7C9581F}">
      <dsp:nvSpPr>
        <dsp:cNvPr id="0" name=""/>
        <dsp:cNvSpPr/>
      </dsp:nvSpPr>
      <dsp:spPr>
        <a:xfrm>
          <a:off x="4514250" y="491498"/>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656638"/>
        <a:ext cx="19766" cy="19766"/>
      </dsp:txXfrm>
    </dsp:sp>
    <dsp:sp modelId="{858FCF40-73A8-4419-BD12-BD5FAECA38FB}">
      <dsp:nvSpPr>
        <dsp:cNvPr id="0" name=""/>
        <dsp:cNvSpPr/>
      </dsp:nvSpPr>
      <dsp:spPr>
        <a:xfrm>
          <a:off x="4514250" y="445778"/>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486905"/>
        <a:ext cx="9185" cy="9185"/>
      </dsp:txXfrm>
    </dsp:sp>
    <dsp:sp modelId="{B3DC27F5-3D17-4FB5-B90A-BAFA361AD6C9}">
      <dsp:nvSpPr>
        <dsp:cNvPr id="0" name=""/>
        <dsp:cNvSpPr/>
      </dsp:nvSpPr>
      <dsp:spPr>
        <a:xfrm>
          <a:off x="4514250" y="141452"/>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06592"/>
        <a:ext cx="19766" cy="19766"/>
      </dsp:txXfrm>
    </dsp:sp>
    <dsp:sp modelId="{5BB16A79-CDF2-4D36-8D69-951AC3F03568}">
      <dsp:nvSpPr>
        <dsp:cNvPr id="0" name=""/>
        <dsp:cNvSpPr/>
      </dsp:nvSpPr>
      <dsp:spPr>
        <a:xfrm>
          <a:off x="3412025" y="491498"/>
          <a:ext cx="183704" cy="1487696"/>
        </a:xfrm>
        <a:custGeom>
          <a:avLst/>
          <a:gdLst/>
          <a:ahLst/>
          <a:cxnLst/>
          <a:rect l="0" t="0" r="0" b="0"/>
          <a:pathLst>
            <a:path>
              <a:moveTo>
                <a:pt x="0" y="1487696"/>
              </a:moveTo>
              <a:lnTo>
                <a:pt x="91852" y="1487696"/>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66402" y="1197871"/>
        <a:ext cx="74949" cy="74949"/>
      </dsp:txXfrm>
    </dsp:sp>
    <dsp:sp modelId="{B606359E-D736-4379-935A-3A1D09F260A2}">
      <dsp:nvSpPr>
        <dsp:cNvPr id="0" name=""/>
        <dsp:cNvSpPr/>
      </dsp:nvSpPr>
      <dsp:spPr>
        <a:xfrm>
          <a:off x="2309799" y="1979194"/>
          <a:ext cx="183704" cy="1662719"/>
        </a:xfrm>
        <a:custGeom>
          <a:avLst/>
          <a:gdLst/>
          <a:ahLst/>
          <a:cxnLst/>
          <a:rect l="0" t="0" r="0" b="0"/>
          <a:pathLst>
            <a:path>
              <a:moveTo>
                <a:pt x="0" y="1662719"/>
              </a:moveTo>
              <a:lnTo>
                <a:pt x="91852" y="1662719"/>
              </a:lnTo>
              <a:lnTo>
                <a:pt x="91852" y="0"/>
              </a:lnTo>
              <a:lnTo>
                <a:pt x="183704"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2359830" y="2768733"/>
        <a:ext cx="83641" cy="83641"/>
      </dsp:txXfrm>
    </dsp:sp>
    <dsp:sp modelId="{E56D30A1-8704-4692-846A-A2DE36D00F21}">
      <dsp:nvSpPr>
        <dsp:cNvPr id="0" name=""/>
        <dsp:cNvSpPr/>
      </dsp:nvSpPr>
      <dsp:spPr>
        <a:xfrm rot="16200000">
          <a:off x="1432841" y="3501895"/>
          <a:ext cx="1473878" cy="280036"/>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GB" sz="1900" kern="1200" dirty="0"/>
            <a:t>Peripherals</a:t>
          </a:r>
        </a:p>
      </dsp:txBody>
      <dsp:txXfrm rot="16200000">
        <a:off x="1432841" y="3501895"/>
        <a:ext cx="1473878" cy="280036"/>
      </dsp:txXfrm>
    </dsp:sp>
    <dsp:sp modelId="{3BA44445-76A4-4C68-AE57-630C68320F9F}">
      <dsp:nvSpPr>
        <dsp:cNvPr id="0" name=""/>
        <dsp:cNvSpPr/>
      </dsp:nvSpPr>
      <dsp:spPr>
        <a:xfrm>
          <a:off x="2493503" y="1839175"/>
          <a:ext cx="918521" cy="280036"/>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Inputs</a:t>
          </a:r>
        </a:p>
      </dsp:txBody>
      <dsp:txXfrm>
        <a:off x="2493503" y="1839175"/>
        <a:ext cx="918521" cy="280036"/>
      </dsp:txXfrm>
    </dsp:sp>
    <dsp:sp modelId="{D529697A-1739-443A-8828-DC0BBE585DA7}">
      <dsp:nvSpPr>
        <dsp:cNvPr id="0" name=""/>
        <dsp:cNvSpPr/>
      </dsp:nvSpPr>
      <dsp:spPr>
        <a:xfrm>
          <a:off x="3595729" y="351479"/>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Buttons</a:t>
          </a:r>
        </a:p>
      </dsp:txBody>
      <dsp:txXfrm>
        <a:off x="3595729" y="351479"/>
        <a:ext cx="918521" cy="280036"/>
      </dsp:txXfrm>
    </dsp:sp>
    <dsp:sp modelId="{7D781BDD-C206-4286-9300-EA7347CEF665}">
      <dsp:nvSpPr>
        <dsp:cNvPr id="0" name=""/>
        <dsp:cNvSpPr/>
      </dsp:nvSpPr>
      <dsp:spPr>
        <a:xfrm>
          <a:off x="4697954" y="1433"/>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Mode</a:t>
          </a:r>
        </a:p>
      </dsp:txBody>
      <dsp:txXfrm>
        <a:off x="4697954" y="1433"/>
        <a:ext cx="918521" cy="280036"/>
      </dsp:txXfrm>
    </dsp:sp>
    <dsp:sp modelId="{82FE113A-B031-496A-8283-B0A2BFEDA759}">
      <dsp:nvSpPr>
        <dsp:cNvPr id="0" name=""/>
        <dsp:cNvSpPr/>
      </dsp:nvSpPr>
      <dsp:spPr>
        <a:xfrm>
          <a:off x="4697954" y="35147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Brightness</a:t>
          </a:r>
        </a:p>
      </dsp:txBody>
      <dsp:txXfrm>
        <a:off x="4697954" y="351479"/>
        <a:ext cx="918521" cy="280036"/>
      </dsp:txXfrm>
    </dsp:sp>
    <dsp:sp modelId="{2C01DF2C-9ED4-4BF1-BECD-13460F00A4E1}">
      <dsp:nvSpPr>
        <dsp:cNvPr id="0" name=""/>
        <dsp:cNvSpPr/>
      </dsp:nvSpPr>
      <dsp:spPr>
        <a:xfrm>
          <a:off x="4697954" y="70152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Colour Adjust</a:t>
          </a:r>
        </a:p>
      </dsp:txBody>
      <dsp:txXfrm>
        <a:off x="4697954" y="701525"/>
        <a:ext cx="918521" cy="280036"/>
      </dsp:txXfrm>
    </dsp:sp>
    <dsp:sp modelId="{AF73B171-2804-4FCE-B603-8653E353A92F}">
      <dsp:nvSpPr>
        <dsp:cNvPr id="0" name=""/>
        <dsp:cNvSpPr/>
      </dsp:nvSpPr>
      <dsp:spPr>
        <a:xfrm>
          <a:off x="3595729" y="1226595"/>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Switches</a:t>
          </a:r>
        </a:p>
      </dsp:txBody>
      <dsp:txXfrm>
        <a:off x="3595729" y="1226595"/>
        <a:ext cx="918521" cy="280036"/>
      </dsp:txXfrm>
    </dsp:sp>
    <dsp:sp modelId="{30B12244-910D-4B9B-BB7F-7ACE22DE26D4}">
      <dsp:nvSpPr>
        <dsp:cNvPr id="0" name=""/>
        <dsp:cNvSpPr/>
      </dsp:nvSpPr>
      <dsp:spPr>
        <a:xfrm>
          <a:off x="4697954" y="105157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On/Off</a:t>
          </a:r>
        </a:p>
      </dsp:txBody>
      <dsp:txXfrm>
        <a:off x="4697954" y="1051572"/>
        <a:ext cx="918521" cy="280036"/>
      </dsp:txXfrm>
    </dsp:sp>
    <dsp:sp modelId="{85FF6D5B-16F5-44C6-BADF-D03E365A7DCC}">
      <dsp:nvSpPr>
        <dsp:cNvPr id="0" name=""/>
        <dsp:cNvSpPr/>
      </dsp:nvSpPr>
      <dsp:spPr>
        <a:xfrm>
          <a:off x="4697954" y="1401618"/>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Input</a:t>
          </a:r>
        </a:p>
      </dsp:txBody>
      <dsp:txXfrm>
        <a:off x="4697954" y="1401618"/>
        <a:ext cx="918521" cy="280036"/>
      </dsp:txXfrm>
    </dsp:sp>
    <dsp:sp modelId="{99C81511-65DB-4B61-9F91-03E0D2FE54E9}">
      <dsp:nvSpPr>
        <dsp:cNvPr id="0" name=""/>
        <dsp:cNvSpPr/>
      </dsp:nvSpPr>
      <dsp:spPr>
        <a:xfrm>
          <a:off x="3595729" y="2276733"/>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Audio</a:t>
          </a:r>
        </a:p>
      </dsp:txBody>
      <dsp:txXfrm>
        <a:off x="3595729" y="2276733"/>
        <a:ext cx="918521" cy="280036"/>
      </dsp:txXfrm>
    </dsp:sp>
    <dsp:sp modelId="{48E64C52-BDF2-48F2-82F2-67F48CE5657C}">
      <dsp:nvSpPr>
        <dsp:cNvPr id="0" name=""/>
        <dsp:cNvSpPr/>
      </dsp:nvSpPr>
      <dsp:spPr>
        <a:xfrm>
          <a:off x="4697954" y="1926687"/>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Microphone</a:t>
          </a:r>
        </a:p>
      </dsp:txBody>
      <dsp:txXfrm>
        <a:off x="4697954" y="1926687"/>
        <a:ext cx="918521" cy="280036"/>
      </dsp:txXfrm>
    </dsp:sp>
    <dsp:sp modelId="{404B49CB-4EED-4D74-991E-53A0C63F403E}">
      <dsp:nvSpPr>
        <dsp:cNvPr id="0" name=""/>
        <dsp:cNvSpPr/>
      </dsp:nvSpPr>
      <dsp:spPr>
        <a:xfrm>
          <a:off x="5800180" y="1751664"/>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No Cables apart from power</a:t>
          </a:r>
        </a:p>
      </dsp:txBody>
      <dsp:txXfrm>
        <a:off x="5800180" y="1751664"/>
        <a:ext cx="918521" cy="280036"/>
      </dsp:txXfrm>
    </dsp:sp>
    <dsp:sp modelId="{F5631FF3-94F2-4A0E-984F-37BE5DFFD11B}">
      <dsp:nvSpPr>
        <dsp:cNvPr id="0" name=""/>
        <dsp:cNvSpPr/>
      </dsp:nvSpPr>
      <dsp:spPr>
        <a:xfrm>
          <a:off x="5800180" y="2101710"/>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Picks up background noise</a:t>
          </a:r>
        </a:p>
      </dsp:txBody>
      <dsp:txXfrm>
        <a:off x="5800180" y="2101710"/>
        <a:ext cx="918521" cy="280036"/>
      </dsp:txXfrm>
    </dsp:sp>
    <dsp:sp modelId="{9D2B352E-76E8-477B-8029-4A7A38CD725F}">
      <dsp:nvSpPr>
        <dsp:cNvPr id="0" name=""/>
        <dsp:cNvSpPr/>
      </dsp:nvSpPr>
      <dsp:spPr>
        <a:xfrm>
          <a:off x="4697954" y="262677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3.5mm headphone jack</a:t>
          </a:r>
        </a:p>
      </dsp:txBody>
      <dsp:txXfrm>
        <a:off x="4697954" y="2626779"/>
        <a:ext cx="918521" cy="280036"/>
      </dsp:txXfrm>
    </dsp:sp>
    <dsp:sp modelId="{D42CD177-B796-4BF9-9C2B-1CEACB7118BD}">
      <dsp:nvSpPr>
        <dsp:cNvPr id="0" name=""/>
        <dsp:cNvSpPr/>
      </dsp:nvSpPr>
      <dsp:spPr>
        <a:xfrm>
          <a:off x="5800180" y="2451756"/>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Low Distortion</a:t>
          </a:r>
        </a:p>
      </dsp:txBody>
      <dsp:txXfrm>
        <a:off x="5800180" y="2451756"/>
        <a:ext cx="918521" cy="280036"/>
      </dsp:txXfrm>
    </dsp:sp>
    <dsp:sp modelId="{5C17F09C-3426-4364-8949-E4EB5CFD394C}">
      <dsp:nvSpPr>
        <dsp:cNvPr id="0" name=""/>
        <dsp:cNvSpPr/>
      </dsp:nvSpPr>
      <dsp:spPr>
        <a:xfrm>
          <a:off x="5800180" y="280180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Little background interference</a:t>
          </a:r>
        </a:p>
      </dsp:txBody>
      <dsp:txXfrm>
        <a:off x="5800180" y="2801802"/>
        <a:ext cx="918521" cy="280036"/>
      </dsp:txXfrm>
    </dsp:sp>
    <dsp:sp modelId="{FC1AC5A9-D6FF-4D41-BAB9-3B128E3EB833}">
      <dsp:nvSpPr>
        <dsp:cNvPr id="0" name=""/>
        <dsp:cNvSpPr/>
      </dsp:nvSpPr>
      <dsp:spPr>
        <a:xfrm>
          <a:off x="3595729" y="3326872"/>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Infrared Remote</a:t>
          </a:r>
        </a:p>
      </dsp:txBody>
      <dsp:txXfrm>
        <a:off x="3595729" y="3326872"/>
        <a:ext cx="918521" cy="280036"/>
      </dsp:txXfrm>
    </dsp:sp>
    <dsp:sp modelId="{3A3C32CB-EBF7-418A-A9B3-6C25E1349311}">
      <dsp:nvSpPr>
        <dsp:cNvPr id="0" name=""/>
        <dsp:cNvSpPr/>
      </dsp:nvSpPr>
      <dsp:spPr>
        <a:xfrm>
          <a:off x="4697954" y="297682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Wireless</a:t>
          </a:r>
        </a:p>
      </dsp:txBody>
      <dsp:txXfrm>
        <a:off x="4697954" y="2976825"/>
        <a:ext cx="918521" cy="280036"/>
      </dsp:txXfrm>
    </dsp:sp>
    <dsp:sp modelId="{F9F9C732-5188-4107-9BAA-FA198F780B8D}">
      <dsp:nvSpPr>
        <dsp:cNvPr id="0" name=""/>
        <dsp:cNvSpPr/>
      </dsp:nvSpPr>
      <dsp:spPr>
        <a:xfrm>
          <a:off x="4697954" y="332687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Easy</a:t>
          </a:r>
        </a:p>
      </dsp:txBody>
      <dsp:txXfrm>
        <a:off x="4697954" y="3326872"/>
        <a:ext cx="918521" cy="280036"/>
      </dsp:txXfrm>
    </dsp:sp>
    <dsp:sp modelId="{7241B5D2-87E7-4C11-BE94-F2A34B503076}">
      <dsp:nvSpPr>
        <dsp:cNvPr id="0" name=""/>
        <dsp:cNvSpPr/>
      </dsp:nvSpPr>
      <dsp:spPr>
        <a:xfrm>
          <a:off x="4697954" y="3676918"/>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No need to touch the unit</a:t>
          </a:r>
        </a:p>
      </dsp:txBody>
      <dsp:txXfrm>
        <a:off x="4697954" y="3676918"/>
        <a:ext cx="918521" cy="280036"/>
      </dsp:txXfrm>
    </dsp:sp>
    <dsp:sp modelId="{1D9C1F9E-DBB4-4E32-AEFB-85532F7B6C29}">
      <dsp:nvSpPr>
        <dsp:cNvPr id="0" name=""/>
        <dsp:cNvSpPr/>
      </dsp:nvSpPr>
      <dsp:spPr>
        <a:xfrm>
          <a:off x="2493503" y="5164614"/>
          <a:ext cx="918521" cy="280036"/>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Outputs</a:t>
          </a:r>
        </a:p>
      </dsp:txBody>
      <dsp:txXfrm>
        <a:off x="2493503" y="5164614"/>
        <a:ext cx="918521" cy="280036"/>
      </dsp:txXfrm>
    </dsp:sp>
    <dsp:sp modelId="{037A0F0C-3A38-49DA-B8D7-4A19E4D2AA7E}">
      <dsp:nvSpPr>
        <dsp:cNvPr id="0" name=""/>
        <dsp:cNvSpPr/>
      </dsp:nvSpPr>
      <dsp:spPr>
        <a:xfrm>
          <a:off x="3595729" y="4377010"/>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RGB Leds </a:t>
          </a:r>
        </a:p>
      </dsp:txBody>
      <dsp:txXfrm>
        <a:off x="3595729" y="4377010"/>
        <a:ext cx="918521" cy="280036"/>
      </dsp:txXfrm>
    </dsp:sp>
    <dsp:sp modelId="{C15323BA-E73A-4180-AF0F-D8E7B91C35EB}">
      <dsp:nvSpPr>
        <dsp:cNvPr id="0" name=""/>
        <dsp:cNvSpPr/>
      </dsp:nvSpPr>
      <dsp:spPr>
        <a:xfrm>
          <a:off x="4697954" y="4026964"/>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Rectangular Grid</a:t>
          </a:r>
        </a:p>
      </dsp:txBody>
      <dsp:txXfrm>
        <a:off x="4697954" y="4026964"/>
        <a:ext cx="918521" cy="280036"/>
      </dsp:txXfrm>
    </dsp:sp>
    <dsp:sp modelId="{2B7E3A09-87F0-4219-A5F8-CD365B81453A}">
      <dsp:nvSpPr>
        <dsp:cNvPr id="0" name=""/>
        <dsp:cNvSpPr/>
      </dsp:nvSpPr>
      <dsp:spPr>
        <a:xfrm>
          <a:off x="4697954" y="4377010"/>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Addressable</a:t>
          </a:r>
        </a:p>
      </dsp:txBody>
      <dsp:txXfrm>
        <a:off x="4697954" y="4377010"/>
        <a:ext cx="918521" cy="280036"/>
      </dsp:txXfrm>
    </dsp:sp>
    <dsp:sp modelId="{EB11C410-A93E-4A55-8338-3210C0EE8B7D}">
      <dsp:nvSpPr>
        <dsp:cNvPr id="0" name=""/>
        <dsp:cNvSpPr/>
      </dsp:nvSpPr>
      <dsp:spPr>
        <a:xfrm>
          <a:off x="4697954" y="4727056"/>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Chainable</a:t>
          </a:r>
        </a:p>
      </dsp:txBody>
      <dsp:txXfrm>
        <a:off x="4697954" y="4727056"/>
        <a:ext cx="918521" cy="280036"/>
      </dsp:txXfrm>
    </dsp:sp>
    <dsp:sp modelId="{82076FFE-F2CC-4E11-97B5-638A638C1391}">
      <dsp:nvSpPr>
        <dsp:cNvPr id="0" name=""/>
        <dsp:cNvSpPr/>
      </dsp:nvSpPr>
      <dsp:spPr>
        <a:xfrm>
          <a:off x="3595729" y="5252126"/>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Buzzer</a:t>
          </a:r>
        </a:p>
      </dsp:txBody>
      <dsp:txXfrm>
        <a:off x="3595729" y="5252126"/>
        <a:ext cx="918521" cy="280036"/>
      </dsp:txXfrm>
    </dsp:sp>
    <dsp:sp modelId="{5655B4D1-6977-4E7D-AB31-2216487B5062}">
      <dsp:nvSpPr>
        <dsp:cNvPr id="0" name=""/>
        <dsp:cNvSpPr/>
      </dsp:nvSpPr>
      <dsp:spPr>
        <a:xfrm>
          <a:off x="4697954" y="507710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Could be hard to hear</a:t>
          </a:r>
        </a:p>
      </dsp:txBody>
      <dsp:txXfrm>
        <a:off x="4697954" y="5077102"/>
        <a:ext cx="918521" cy="280036"/>
      </dsp:txXfrm>
    </dsp:sp>
    <dsp:sp modelId="{766B99E0-D7AC-41E0-ADDC-E05ED510321B}">
      <dsp:nvSpPr>
        <dsp:cNvPr id="0" name=""/>
        <dsp:cNvSpPr/>
      </dsp:nvSpPr>
      <dsp:spPr>
        <a:xfrm>
          <a:off x="4697954" y="542714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Signals when mode changed</a:t>
          </a:r>
        </a:p>
      </dsp:txBody>
      <dsp:txXfrm>
        <a:off x="4697954" y="5427149"/>
        <a:ext cx="918521" cy="280036"/>
      </dsp:txXfrm>
    </dsp:sp>
    <dsp:sp modelId="{649712DC-0889-429E-9535-A9BB30ADAE74}">
      <dsp:nvSpPr>
        <dsp:cNvPr id="0" name=""/>
        <dsp:cNvSpPr/>
      </dsp:nvSpPr>
      <dsp:spPr>
        <a:xfrm>
          <a:off x="3595729" y="5952218"/>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Indicator Leds</a:t>
          </a:r>
        </a:p>
      </dsp:txBody>
      <dsp:txXfrm>
        <a:off x="3595729" y="5952218"/>
        <a:ext cx="918521" cy="280036"/>
      </dsp:txXfrm>
    </dsp:sp>
    <dsp:sp modelId="{3BBAD9BC-758A-4A1A-90C0-6F4051A3633F}">
      <dsp:nvSpPr>
        <dsp:cNvPr id="0" name=""/>
        <dsp:cNvSpPr/>
      </dsp:nvSpPr>
      <dsp:spPr>
        <a:xfrm>
          <a:off x="4697954" y="577719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Remote Receive Blinks</a:t>
          </a:r>
        </a:p>
      </dsp:txBody>
      <dsp:txXfrm>
        <a:off x="4697954" y="5777195"/>
        <a:ext cx="918521" cy="280036"/>
      </dsp:txXfrm>
    </dsp:sp>
    <dsp:sp modelId="{165C8C91-971F-4CA5-A863-E1C65B40BE65}">
      <dsp:nvSpPr>
        <dsp:cNvPr id="0" name=""/>
        <dsp:cNvSpPr/>
      </dsp:nvSpPr>
      <dsp:spPr>
        <a:xfrm>
          <a:off x="4697954" y="6127241"/>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Power</a:t>
          </a:r>
        </a:p>
      </dsp:txBody>
      <dsp:txXfrm>
        <a:off x="4697954" y="6127241"/>
        <a:ext cx="918521" cy="280036"/>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30A7EF-4FE0-4DE8-8F00-4135E404783A}">
      <dsp:nvSpPr>
        <dsp:cNvPr id="0" name=""/>
        <dsp:cNvSpPr/>
      </dsp:nvSpPr>
      <dsp:spPr>
        <a:xfrm>
          <a:off x="5671867" y="4013154"/>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09787" y="4051615"/>
        <a:ext cx="14517" cy="14517"/>
      </dsp:txXfrm>
    </dsp:sp>
    <dsp:sp modelId="{112414B1-C6BD-41FE-91FB-FFA3B462BB61}">
      <dsp:nvSpPr>
        <dsp:cNvPr id="0" name=""/>
        <dsp:cNvSpPr/>
      </dsp:nvSpPr>
      <dsp:spPr>
        <a:xfrm>
          <a:off x="3929721" y="3782237"/>
          <a:ext cx="290357" cy="276636"/>
        </a:xfrm>
        <a:custGeom>
          <a:avLst/>
          <a:gdLst/>
          <a:ahLst/>
          <a:cxnLst/>
          <a:rect l="0" t="0" r="0" b="0"/>
          <a:pathLst>
            <a:path>
              <a:moveTo>
                <a:pt x="0" y="0"/>
              </a:moveTo>
              <a:lnTo>
                <a:pt x="145178" y="0"/>
              </a:lnTo>
              <a:lnTo>
                <a:pt x="145178" y="276636"/>
              </a:lnTo>
              <a:lnTo>
                <a:pt x="290357" y="27663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4874" y="3910530"/>
        <a:ext cx="20052" cy="20052"/>
      </dsp:txXfrm>
    </dsp:sp>
    <dsp:sp modelId="{66B14E7A-63A3-4655-94AA-054F68E88599}">
      <dsp:nvSpPr>
        <dsp:cNvPr id="0" name=""/>
        <dsp:cNvSpPr/>
      </dsp:nvSpPr>
      <dsp:spPr>
        <a:xfrm>
          <a:off x="5671867" y="3459881"/>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09787" y="3498342"/>
        <a:ext cx="14517" cy="14517"/>
      </dsp:txXfrm>
    </dsp:sp>
    <dsp:sp modelId="{987E9C3D-A113-4D3A-B31C-C29754693A57}">
      <dsp:nvSpPr>
        <dsp:cNvPr id="0" name=""/>
        <dsp:cNvSpPr/>
      </dsp:nvSpPr>
      <dsp:spPr>
        <a:xfrm>
          <a:off x="3929721" y="3505601"/>
          <a:ext cx="290357" cy="276636"/>
        </a:xfrm>
        <a:custGeom>
          <a:avLst/>
          <a:gdLst/>
          <a:ahLst/>
          <a:cxnLst/>
          <a:rect l="0" t="0" r="0" b="0"/>
          <a:pathLst>
            <a:path>
              <a:moveTo>
                <a:pt x="0" y="276636"/>
              </a:moveTo>
              <a:lnTo>
                <a:pt x="145178" y="276636"/>
              </a:lnTo>
              <a:lnTo>
                <a:pt x="145178" y="0"/>
              </a:lnTo>
              <a:lnTo>
                <a:pt x="29035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4874" y="3633893"/>
        <a:ext cx="20052" cy="20052"/>
      </dsp:txXfrm>
    </dsp:sp>
    <dsp:sp modelId="{8FAAEE4D-20CF-404D-B56A-9F9DE4BD04B2}">
      <dsp:nvSpPr>
        <dsp:cNvPr id="0" name=""/>
        <dsp:cNvSpPr/>
      </dsp:nvSpPr>
      <dsp:spPr>
        <a:xfrm>
          <a:off x="2187574" y="3736517"/>
          <a:ext cx="290357" cy="91440"/>
        </a:xfrm>
        <a:custGeom>
          <a:avLst/>
          <a:gdLst/>
          <a:ahLst/>
          <a:cxnLst/>
          <a:rect l="0" t="0" r="0" b="0"/>
          <a:pathLst>
            <a:path>
              <a:moveTo>
                <a:pt x="0" y="45720"/>
              </a:moveTo>
              <a:lnTo>
                <a:pt x="290357"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5494" y="3774978"/>
        <a:ext cx="14517" cy="14517"/>
      </dsp:txXfrm>
    </dsp:sp>
    <dsp:sp modelId="{344AEFCB-DA18-4E0D-8EF1-829A6075C230}">
      <dsp:nvSpPr>
        <dsp:cNvPr id="0" name=""/>
        <dsp:cNvSpPr/>
      </dsp:nvSpPr>
      <dsp:spPr>
        <a:xfrm>
          <a:off x="445428" y="2952328"/>
          <a:ext cx="290357" cy="829909"/>
        </a:xfrm>
        <a:custGeom>
          <a:avLst/>
          <a:gdLst/>
          <a:ahLst/>
          <a:cxnLst/>
          <a:rect l="0" t="0" r="0" b="0"/>
          <a:pathLst>
            <a:path>
              <a:moveTo>
                <a:pt x="0" y="0"/>
              </a:moveTo>
              <a:lnTo>
                <a:pt x="145178" y="0"/>
              </a:lnTo>
              <a:lnTo>
                <a:pt x="145178" y="829909"/>
              </a:lnTo>
              <a:lnTo>
                <a:pt x="290357" y="8299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68626" y="3345301"/>
        <a:ext cx="43961" cy="43961"/>
      </dsp:txXfrm>
    </dsp:sp>
    <dsp:sp modelId="{C3BD2773-F4B0-4E68-9C00-43F2ECDE4562}">
      <dsp:nvSpPr>
        <dsp:cNvPr id="0" name=""/>
        <dsp:cNvSpPr/>
      </dsp:nvSpPr>
      <dsp:spPr>
        <a:xfrm>
          <a:off x="3929721" y="2906608"/>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7641" y="2945069"/>
        <a:ext cx="14517" cy="14517"/>
      </dsp:txXfrm>
    </dsp:sp>
    <dsp:sp modelId="{9C4740A5-E757-4823-A371-BF8AF0F9CD65}">
      <dsp:nvSpPr>
        <dsp:cNvPr id="0" name=""/>
        <dsp:cNvSpPr/>
      </dsp:nvSpPr>
      <dsp:spPr>
        <a:xfrm>
          <a:off x="2187574" y="2906608"/>
          <a:ext cx="290357" cy="91440"/>
        </a:xfrm>
        <a:custGeom>
          <a:avLst/>
          <a:gdLst/>
          <a:ahLst/>
          <a:cxnLst/>
          <a:rect l="0" t="0" r="0" b="0"/>
          <a:pathLst>
            <a:path>
              <a:moveTo>
                <a:pt x="0" y="45720"/>
              </a:moveTo>
              <a:lnTo>
                <a:pt x="290357"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5494" y="2945069"/>
        <a:ext cx="14517" cy="14517"/>
      </dsp:txXfrm>
    </dsp:sp>
    <dsp:sp modelId="{2D0D94B2-4E80-4555-98CB-55446E2F5B49}">
      <dsp:nvSpPr>
        <dsp:cNvPr id="0" name=""/>
        <dsp:cNvSpPr/>
      </dsp:nvSpPr>
      <dsp:spPr>
        <a:xfrm>
          <a:off x="445428" y="2906608"/>
          <a:ext cx="290357" cy="91440"/>
        </a:xfrm>
        <a:custGeom>
          <a:avLst/>
          <a:gdLst/>
          <a:ahLst/>
          <a:cxnLst/>
          <a:rect l="0" t="0" r="0" b="0"/>
          <a:pathLst>
            <a:path>
              <a:moveTo>
                <a:pt x="0" y="45720"/>
              </a:moveTo>
              <a:lnTo>
                <a:pt x="290357"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3347" y="2945069"/>
        <a:ext cx="14517" cy="14517"/>
      </dsp:txXfrm>
    </dsp:sp>
    <dsp:sp modelId="{8C7CA722-871A-4124-8FDC-1A5AAE0A2195}">
      <dsp:nvSpPr>
        <dsp:cNvPr id="0" name=""/>
        <dsp:cNvSpPr/>
      </dsp:nvSpPr>
      <dsp:spPr>
        <a:xfrm>
          <a:off x="2187574" y="2122418"/>
          <a:ext cx="290357" cy="276636"/>
        </a:xfrm>
        <a:custGeom>
          <a:avLst/>
          <a:gdLst/>
          <a:ahLst/>
          <a:cxnLst/>
          <a:rect l="0" t="0" r="0" b="0"/>
          <a:pathLst>
            <a:path>
              <a:moveTo>
                <a:pt x="0" y="0"/>
              </a:moveTo>
              <a:lnTo>
                <a:pt x="145178" y="0"/>
              </a:lnTo>
              <a:lnTo>
                <a:pt x="145178" y="276636"/>
              </a:lnTo>
              <a:lnTo>
                <a:pt x="290357" y="27663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2727" y="2250710"/>
        <a:ext cx="20052" cy="20052"/>
      </dsp:txXfrm>
    </dsp:sp>
    <dsp:sp modelId="{37451C00-02EC-416A-ACA5-066E7E724EFF}">
      <dsp:nvSpPr>
        <dsp:cNvPr id="0" name=""/>
        <dsp:cNvSpPr/>
      </dsp:nvSpPr>
      <dsp:spPr>
        <a:xfrm>
          <a:off x="3929721" y="1800061"/>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7641" y="1838522"/>
        <a:ext cx="14517" cy="14517"/>
      </dsp:txXfrm>
    </dsp:sp>
    <dsp:sp modelId="{0499332C-ADFE-44F1-B537-6337B5087BD5}">
      <dsp:nvSpPr>
        <dsp:cNvPr id="0" name=""/>
        <dsp:cNvSpPr/>
      </dsp:nvSpPr>
      <dsp:spPr>
        <a:xfrm>
          <a:off x="2187574" y="1845781"/>
          <a:ext cx="290357" cy="276636"/>
        </a:xfrm>
        <a:custGeom>
          <a:avLst/>
          <a:gdLst/>
          <a:ahLst/>
          <a:cxnLst/>
          <a:rect l="0" t="0" r="0" b="0"/>
          <a:pathLst>
            <a:path>
              <a:moveTo>
                <a:pt x="0" y="276636"/>
              </a:moveTo>
              <a:lnTo>
                <a:pt x="145178" y="276636"/>
              </a:lnTo>
              <a:lnTo>
                <a:pt x="145178" y="0"/>
              </a:lnTo>
              <a:lnTo>
                <a:pt x="29035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2727" y="1974073"/>
        <a:ext cx="20052" cy="20052"/>
      </dsp:txXfrm>
    </dsp:sp>
    <dsp:sp modelId="{EF1F1EFB-D050-428A-BB19-8AB5297EE279}">
      <dsp:nvSpPr>
        <dsp:cNvPr id="0" name=""/>
        <dsp:cNvSpPr/>
      </dsp:nvSpPr>
      <dsp:spPr>
        <a:xfrm>
          <a:off x="445428" y="2122418"/>
          <a:ext cx="290357" cy="829909"/>
        </a:xfrm>
        <a:custGeom>
          <a:avLst/>
          <a:gdLst/>
          <a:ahLst/>
          <a:cxnLst/>
          <a:rect l="0" t="0" r="0" b="0"/>
          <a:pathLst>
            <a:path>
              <a:moveTo>
                <a:pt x="0" y="829909"/>
              </a:moveTo>
              <a:lnTo>
                <a:pt x="145178" y="829909"/>
              </a:lnTo>
              <a:lnTo>
                <a:pt x="145178" y="0"/>
              </a:lnTo>
              <a:lnTo>
                <a:pt x="29035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68626" y="2515392"/>
        <a:ext cx="43961" cy="43961"/>
      </dsp:txXfrm>
    </dsp:sp>
    <dsp:sp modelId="{66AC7A22-CD76-4C51-AD65-6957EDF43CAA}">
      <dsp:nvSpPr>
        <dsp:cNvPr id="0" name=""/>
        <dsp:cNvSpPr/>
      </dsp:nvSpPr>
      <dsp:spPr>
        <a:xfrm rot="16200000">
          <a:off x="-940666" y="2731018"/>
          <a:ext cx="2329571" cy="442618"/>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GB" sz="3000" kern="1200" dirty="0"/>
            <a:t>Power</a:t>
          </a:r>
        </a:p>
      </dsp:txBody>
      <dsp:txXfrm rot="16200000">
        <a:off x="-940666" y="2731018"/>
        <a:ext cx="2329571" cy="442618"/>
      </dsp:txXfrm>
    </dsp:sp>
    <dsp:sp modelId="{33EA9D36-4DD4-45EB-8599-536E2AE932BC}">
      <dsp:nvSpPr>
        <dsp:cNvPr id="0" name=""/>
        <dsp:cNvSpPr/>
      </dsp:nvSpPr>
      <dsp:spPr>
        <a:xfrm>
          <a:off x="735785" y="190110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0" u="none" kern="1200" dirty="0"/>
            <a:t>5v (USB)</a:t>
          </a:r>
        </a:p>
      </dsp:txBody>
      <dsp:txXfrm>
        <a:off x="735785" y="1901108"/>
        <a:ext cx="1451788" cy="442618"/>
      </dsp:txXfrm>
    </dsp:sp>
    <dsp:sp modelId="{B2067AFC-E6F4-4591-8F3D-6FF7B729CAE6}">
      <dsp:nvSpPr>
        <dsp:cNvPr id="0" name=""/>
        <dsp:cNvSpPr/>
      </dsp:nvSpPr>
      <dsp:spPr>
        <a:xfrm>
          <a:off x="2477932" y="1624472"/>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Power/Current</a:t>
          </a:r>
        </a:p>
      </dsp:txBody>
      <dsp:txXfrm>
        <a:off x="2477932" y="1624472"/>
        <a:ext cx="1451788" cy="442618"/>
      </dsp:txXfrm>
    </dsp:sp>
    <dsp:sp modelId="{609A701F-CE55-4E86-8ABA-E4690DCFAACB}">
      <dsp:nvSpPr>
        <dsp:cNvPr id="0" name=""/>
        <dsp:cNvSpPr/>
      </dsp:nvSpPr>
      <dsp:spPr>
        <a:xfrm>
          <a:off x="4220079" y="1624472"/>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Chance of Electrocution</a:t>
          </a:r>
        </a:p>
      </dsp:txBody>
      <dsp:txXfrm>
        <a:off x="4220079" y="1624472"/>
        <a:ext cx="1451788" cy="442618"/>
      </dsp:txXfrm>
    </dsp:sp>
    <dsp:sp modelId="{56694348-D34A-4BEF-A12F-A443A3AF294B}">
      <dsp:nvSpPr>
        <dsp:cNvPr id="0" name=""/>
        <dsp:cNvSpPr/>
      </dsp:nvSpPr>
      <dsp:spPr>
        <a:xfrm>
          <a:off x="2477932" y="2177745"/>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Mini USB</a:t>
          </a:r>
        </a:p>
      </dsp:txBody>
      <dsp:txXfrm>
        <a:off x="2477932" y="2177745"/>
        <a:ext cx="1451788" cy="442618"/>
      </dsp:txXfrm>
    </dsp:sp>
    <dsp:sp modelId="{DFEE003E-9798-448B-A218-10ADA305BB73}">
      <dsp:nvSpPr>
        <dsp:cNvPr id="0" name=""/>
        <dsp:cNvSpPr/>
      </dsp:nvSpPr>
      <dsp:spPr>
        <a:xfrm>
          <a:off x="735785" y="273101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Batteries</a:t>
          </a:r>
        </a:p>
      </dsp:txBody>
      <dsp:txXfrm>
        <a:off x="735785" y="2731018"/>
        <a:ext cx="1451788" cy="442618"/>
      </dsp:txXfrm>
    </dsp:sp>
    <dsp:sp modelId="{6B583AC2-6F7F-452F-8BB4-5B79C909970F}">
      <dsp:nvSpPr>
        <dsp:cNvPr id="0" name=""/>
        <dsp:cNvSpPr/>
      </dsp:nvSpPr>
      <dsp:spPr>
        <a:xfrm>
          <a:off x="2477932" y="2731018"/>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Not Enough Power</a:t>
          </a:r>
        </a:p>
      </dsp:txBody>
      <dsp:txXfrm>
        <a:off x="2477932" y="2731018"/>
        <a:ext cx="1451788" cy="442618"/>
      </dsp:txXfrm>
    </dsp:sp>
    <dsp:sp modelId="{A529683A-8C41-4A9F-8702-7110A41D7173}">
      <dsp:nvSpPr>
        <dsp:cNvPr id="0" name=""/>
        <dsp:cNvSpPr/>
      </dsp:nvSpPr>
      <dsp:spPr>
        <a:xfrm>
          <a:off x="4220079" y="2731018"/>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The Leds will use lots of power</a:t>
          </a:r>
        </a:p>
      </dsp:txBody>
      <dsp:txXfrm>
        <a:off x="4220079" y="2731018"/>
        <a:ext cx="1451788" cy="442618"/>
      </dsp:txXfrm>
    </dsp:sp>
    <dsp:sp modelId="{44D6DDD6-A797-4BD7-B96C-1DD562C0414D}">
      <dsp:nvSpPr>
        <dsp:cNvPr id="0" name=""/>
        <dsp:cNvSpPr/>
      </dsp:nvSpPr>
      <dsp:spPr>
        <a:xfrm>
          <a:off x="735785" y="356092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u="sng" kern="1200" dirty="0"/>
            <a:t>5.5mm barrel jack</a:t>
          </a:r>
        </a:p>
      </dsp:txBody>
      <dsp:txXfrm>
        <a:off x="735785" y="3560928"/>
        <a:ext cx="1451788" cy="442618"/>
      </dsp:txXfrm>
    </dsp:sp>
    <dsp:sp modelId="{70893CF6-4ABD-49D1-8AD9-EBE4A2998A10}">
      <dsp:nvSpPr>
        <dsp:cNvPr id="0" name=""/>
        <dsp:cNvSpPr/>
      </dsp:nvSpPr>
      <dsp:spPr>
        <a:xfrm>
          <a:off x="2477932" y="3560928"/>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5-12v DC Input</a:t>
          </a:r>
        </a:p>
      </dsp:txBody>
      <dsp:txXfrm>
        <a:off x="2477932" y="3560928"/>
        <a:ext cx="1451788" cy="442618"/>
      </dsp:txXfrm>
    </dsp:sp>
    <dsp:sp modelId="{47F24123-533C-4902-BF73-E88D41A38B49}">
      <dsp:nvSpPr>
        <dsp:cNvPr id="0" name=""/>
        <dsp:cNvSpPr/>
      </dsp:nvSpPr>
      <dsp:spPr>
        <a:xfrm>
          <a:off x="4220079" y="3284291"/>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Power</a:t>
          </a:r>
        </a:p>
      </dsp:txBody>
      <dsp:txXfrm>
        <a:off x="4220079" y="3284291"/>
        <a:ext cx="1451788" cy="442618"/>
      </dsp:txXfrm>
    </dsp:sp>
    <dsp:sp modelId="{F058AB45-D528-4F69-8944-38CB65914D07}">
      <dsp:nvSpPr>
        <dsp:cNvPr id="0" name=""/>
        <dsp:cNvSpPr/>
      </dsp:nvSpPr>
      <dsp:spPr>
        <a:xfrm>
          <a:off x="5962225" y="3284291"/>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Chance of Electrocution</a:t>
          </a:r>
        </a:p>
      </dsp:txBody>
      <dsp:txXfrm>
        <a:off x="5962225" y="3284291"/>
        <a:ext cx="1451788" cy="442618"/>
      </dsp:txXfrm>
    </dsp:sp>
    <dsp:sp modelId="{B4711681-326A-42E2-9A06-42378E57B644}">
      <dsp:nvSpPr>
        <dsp:cNvPr id="0" name=""/>
        <dsp:cNvSpPr/>
      </dsp:nvSpPr>
      <dsp:spPr>
        <a:xfrm>
          <a:off x="4220079" y="3837565"/>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Large Voltage Range</a:t>
          </a:r>
        </a:p>
      </dsp:txBody>
      <dsp:txXfrm>
        <a:off x="4220079" y="3837565"/>
        <a:ext cx="1451788" cy="442618"/>
      </dsp:txXfrm>
    </dsp:sp>
    <dsp:sp modelId="{C856E210-518F-4231-AAD2-8BB722757C7F}">
      <dsp:nvSpPr>
        <dsp:cNvPr id="0" name=""/>
        <dsp:cNvSpPr/>
      </dsp:nvSpPr>
      <dsp:spPr>
        <a:xfrm>
          <a:off x="5962225" y="3837565"/>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Works with many common power supplies</a:t>
          </a:r>
        </a:p>
      </dsp:txBody>
      <dsp:txXfrm>
        <a:off x="5962225" y="3837565"/>
        <a:ext cx="1451788" cy="44261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28/10/2017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p14="http://schemas.microsoft.com/office/powerpoint/2010/main" xmlns=""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28/10/2017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28/10/2017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28/10/2017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28/10/2017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28/10/2017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28/10/2017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28/10/2017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28/10/2017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28/10/2017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28/10/2017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28/10/2017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28/10/2017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p14="http://schemas.microsoft.com/office/powerpoint/2010/main" xmlns=""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635896" y="5791384"/>
            <a:ext cx="1872208" cy="10219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91880" y="1412776"/>
            <a:ext cx="1623948" cy="16239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1853757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Initial Light Test: Code for looping through LEDs</a:t>
            </a:r>
            <a:endParaRPr lang="en-GB" dirty="0"/>
          </a:p>
        </p:txBody>
      </p:sp>
      <p:sp>
        <p:nvSpPr>
          <p:cNvPr id="8" name="Content Placeholder 7"/>
          <p:cNvSpPr>
            <a:spLocks noGrp="1"/>
          </p:cNvSpPr>
          <p:nvPr>
            <p:ph sz="half" idx="1"/>
          </p:nvPr>
        </p:nvSpPr>
        <p:spPr/>
        <p:txBody>
          <a:bodyPr>
            <a:noAutofit/>
          </a:bodyPr>
          <a:lstStyle/>
          <a:p>
            <a:pPr>
              <a:buNone/>
            </a:pPr>
            <a:r>
              <a:rPr lang="en-GB" sz="1000" dirty="0" smtClean="0"/>
              <a:t>void loop() {</a:t>
            </a:r>
          </a:p>
          <a:p>
            <a:pPr>
              <a:buNone/>
            </a:pPr>
            <a:r>
              <a:rPr lang="en-GB" sz="1000" dirty="0" smtClean="0"/>
              <a:t>  // put your main code here, to run repeatedly:</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(xi,yi,255,0,0);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(xi,yi,0,255,0);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p:txBody>
      </p:sp>
      <p:sp>
        <p:nvSpPr>
          <p:cNvPr id="9" name="Content Placeholder 8"/>
          <p:cNvSpPr>
            <a:spLocks noGrp="1"/>
          </p:cNvSpPr>
          <p:nvPr>
            <p:ph sz="half" idx="2"/>
          </p:nvPr>
        </p:nvSpPr>
        <p:spPr/>
        <p:txBody>
          <a:bodyPr>
            <a:normAutofit/>
          </a:bodyPr>
          <a:lstStyle/>
          <a:p>
            <a:pPr>
              <a:buNone/>
            </a:pPr>
            <a:r>
              <a:rPr lang="en-GB" sz="1000" b="1" dirty="0" smtClean="0"/>
              <a:t>Continued.</a:t>
            </a:r>
          </a:p>
          <a:p>
            <a:pPr>
              <a:buNone/>
            </a:pPr>
            <a:endParaRPr lang="en-GB" sz="1000" dirty="0" smtClean="0"/>
          </a:p>
          <a:p>
            <a:pPr>
              <a:buNone/>
            </a:pPr>
            <a:r>
              <a:rPr lang="en-GB" sz="1000" dirty="0" smtClean="0"/>
              <a:t>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(xi,yi,255,255,255);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(xi,yi,0,0,0);</a:t>
            </a:r>
          </a:p>
          <a:p>
            <a:pPr>
              <a:buNone/>
            </a:pPr>
            <a:r>
              <a:rPr lang="en-GB" sz="1000" dirty="0" smtClean="0"/>
              <a:t>    }</a:t>
            </a:r>
          </a:p>
          <a:p>
            <a:pPr>
              <a:buNone/>
            </a:pPr>
            <a:r>
              <a:rPr lang="en-GB" sz="1000" dirty="0" smtClean="0"/>
              <a:t>  }</a:t>
            </a:r>
          </a:p>
          <a:p>
            <a:pPr>
              <a:buNone/>
            </a:pPr>
            <a:r>
              <a:rPr lang="en-GB" sz="1000" dirty="0" smtClean="0"/>
              <a:t>  </a:t>
            </a:r>
            <a:r>
              <a:rPr lang="en-GB" sz="1000" dirty="0" err="1" smtClean="0"/>
              <a:t>FastLED.show</a:t>
            </a:r>
            <a:r>
              <a:rPr lang="en-GB" sz="1000" dirty="0" smtClean="0"/>
              <a:t>();</a:t>
            </a:r>
          </a:p>
          <a:p>
            <a:pPr>
              <a:buNone/>
            </a:pPr>
            <a:r>
              <a:rPr lang="en-GB" sz="1000" dirty="0" smtClean="0"/>
              <a:t>}</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a:stretch>
            <a:fillRect/>
          </a:stretch>
        </p:blipFill>
        <p:spPr bwMode="auto">
          <a:xfrm>
            <a:off x="2267744" y="2492896"/>
            <a:ext cx="5323520" cy="3549013"/>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changing LED to target image</a:t>
            </a:r>
            <a:endParaRPr lang="en-GB" dirty="0"/>
          </a:p>
        </p:txBody>
      </p:sp>
      <p:sp>
        <p:nvSpPr>
          <p:cNvPr id="3" name="Content Placeholder 2"/>
          <p:cNvSpPr>
            <a:spLocks noGrp="1"/>
          </p:cNvSpPr>
          <p:nvPr>
            <p:ph idx="1"/>
          </p:nvPr>
        </p:nvSpPr>
        <p:spPr/>
        <p:txBody>
          <a:bodyPr>
            <a:normAutofit fontScale="92500" lnSpcReduction="1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drawing a bar</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calculating FHT</a:t>
            </a:r>
            <a:endParaRPr lang="en-GB" dirty="0"/>
          </a:p>
        </p:txBody>
      </p:sp>
      <p:sp>
        <p:nvSpPr>
          <p:cNvPr id="5" name="Content Placeholder 4"/>
          <p:cNvSpPr>
            <a:spLocks noGrp="1"/>
          </p:cNvSpPr>
          <p:nvPr>
            <p:ph sz="half" idx="1"/>
          </p:nvPr>
        </p:nvSpPr>
        <p:spPr/>
        <p:txBody>
          <a:bodyPr>
            <a:normAutofit fontScale="25000" lnSpcReduction="20000"/>
          </a:bodyPr>
          <a:lstStyle/>
          <a:p>
            <a:pPr>
              <a:buNone/>
            </a:pPr>
            <a:r>
              <a:rPr lang="en-GB" dirty="0" smtClean="0"/>
              <a:t>void loop() {</a:t>
            </a:r>
          </a:p>
          <a:p>
            <a:pPr>
              <a:buNone/>
            </a:pPr>
            <a:r>
              <a:rPr lang="en-GB" dirty="0" smtClean="0"/>
              <a:t>  while(1) { // reduces jitter</a:t>
            </a:r>
          </a:p>
          <a:p>
            <a:pPr>
              <a:buNone/>
            </a:pPr>
            <a:r>
              <a:rPr lang="en-GB" dirty="0" smtClean="0"/>
              <a:t>    </a:t>
            </a:r>
            <a:r>
              <a:rPr lang="en-GB" dirty="0" err="1" smtClean="0"/>
              <a:t>cli</a:t>
            </a:r>
            <a:r>
              <a:rPr lang="en-GB" dirty="0" smtClean="0"/>
              <a:t>();  // UDRE interrupt slows this way down on arduino1.0</a:t>
            </a:r>
          </a:p>
          <a:p>
            <a:pPr>
              <a:buNone/>
            </a:pPr>
            <a:r>
              <a:rPr lang="en-GB" dirty="0" smtClean="0"/>
              <a:t>    float aver = 0;</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 // save 256 samples</a:t>
            </a:r>
          </a:p>
          <a:p>
            <a:pPr>
              <a:buNone/>
            </a:pPr>
            <a:r>
              <a:rPr lang="en-GB" dirty="0" smtClean="0"/>
              <a:t>      while(!(ADCSRA &amp; 0x10)); // wait for </a:t>
            </a:r>
            <a:r>
              <a:rPr lang="en-GB" dirty="0" err="1" smtClean="0"/>
              <a:t>adc</a:t>
            </a:r>
            <a:r>
              <a:rPr lang="en-GB" dirty="0" smtClean="0"/>
              <a:t> to be ready</a:t>
            </a:r>
          </a:p>
          <a:p>
            <a:pPr>
              <a:buNone/>
            </a:pPr>
            <a:r>
              <a:rPr lang="en-GB" dirty="0" smtClean="0"/>
              <a:t>      ADCSRA = 0xf5; // restart </a:t>
            </a:r>
            <a:r>
              <a:rPr lang="en-GB" dirty="0" err="1" smtClean="0"/>
              <a:t>adc</a:t>
            </a:r>
            <a:endParaRPr lang="en-GB" dirty="0" smtClean="0"/>
          </a:p>
          <a:p>
            <a:pPr>
              <a:buNone/>
            </a:pPr>
            <a:r>
              <a:rPr lang="en-GB" dirty="0" smtClean="0"/>
              <a:t>      byte m = ADCL; // fetch </a:t>
            </a:r>
            <a:r>
              <a:rPr lang="en-GB" dirty="0" err="1" smtClean="0"/>
              <a:t>adc</a:t>
            </a:r>
            <a:r>
              <a:rPr lang="en-GB" dirty="0" smtClean="0"/>
              <a:t> data</a:t>
            </a:r>
          </a:p>
          <a:p>
            <a:pPr>
              <a:buNone/>
            </a:pPr>
            <a:r>
              <a:rPr lang="en-GB" dirty="0" smtClean="0"/>
              <a:t>      byte j = ADCH;</a:t>
            </a:r>
          </a:p>
          <a:p>
            <a:pPr>
              <a:buNone/>
            </a:pPr>
            <a:r>
              <a:rPr lang="en-GB" dirty="0" smtClean="0"/>
              <a:t>      </a:t>
            </a:r>
            <a:r>
              <a:rPr lang="en-GB" dirty="0" err="1" smtClean="0"/>
              <a:t>int</a:t>
            </a:r>
            <a:r>
              <a:rPr lang="en-GB" dirty="0" smtClean="0"/>
              <a:t> k = (j &lt;&lt; 8) | m; // form into an </a:t>
            </a:r>
            <a:r>
              <a:rPr lang="en-GB" dirty="0" err="1" smtClean="0"/>
              <a:t>int</a:t>
            </a:r>
            <a:endParaRPr lang="en-GB" dirty="0" smtClean="0"/>
          </a:p>
          <a:p>
            <a:pPr>
              <a:buNone/>
            </a:pPr>
            <a:r>
              <a:rPr lang="en-GB" dirty="0" smtClean="0"/>
              <a:t>      </a:t>
            </a:r>
            <a:r>
              <a:rPr lang="en-GB" dirty="0" err="1" smtClean="0"/>
              <a:t>averlist</a:t>
            </a:r>
            <a:r>
              <a:rPr lang="en-GB" dirty="0" smtClean="0"/>
              <a:t>[</a:t>
            </a:r>
            <a:r>
              <a:rPr lang="en-GB" dirty="0" err="1" smtClean="0"/>
              <a:t>i</a:t>
            </a:r>
            <a:r>
              <a:rPr lang="en-GB" dirty="0" smtClean="0"/>
              <a:t>] = k;</a:t>
            </a:r>
          </a:p>
          <a:p>
            <a:pPr>
              <a:buNone/>
            </a:pPr>
            <a:r>
              <a:rPr lang="en-GB" dirty="0" smtClean="0"/>
              <a:t>      k -= 0x0200; // form into a signed </a:t>
            </a:r>
            <a:r>
              <a:rPr lang="en-GB" dirty="0" err="1" smtClean="0"/>
              <a:t>int</a:t>
            </a:r>
            <a:endParaRPr lang="en-GB" dirty="0" smtClean="0"/>
          </a:p>
          <a:p>
            <a:pPr>
              <a:buNone/>
            </a:pPr>
            <a:r>
              <a:rPr lang="en-GB" dirty="0" smtClean="0"/>
              <a:t>      k &lt;&lt;= 6; // form into a 16b signed </a:t>
            </a:r>
            <a:r>
              <a:rPr lang="en-GB" dirty="0" err="1" smtClean="0"/>
              <a:t>int</a:t>
            </a:r>
            <a:endParaRPr lang="en-GB" dirty="0" smtClean="0"/>
          </a:p>
          <a:p>
            <a:pPr>
              <a:buNone/>
            </a:pPr>
            <a:r>
              <a:rPr lang="en-GB" dirty="0" smtClean="0"/>
              <a:t>      </a:t>
            </a:r>
            <a:r>
              <a:rPr lang="en-GB" dirty="0" err="1" smtClean="0"/>
              <a:t>fht_input</a:t>
            </a:r>
            <a:r>
              <a:rPr lang="en-GB" dirty="0" smtClean="0"/>
              <a:t>[</a:t>
            </a:r>
            <a:r>
              <a:rPr lang="en-GB" dirty="0" err="1" smtClean="0"/>
              <a:t>i</a:t>
            </a:r>
            <a:r>
              <a:rPr lang="en-GB" dirty="0" smtClean="0"/>
              <a:t>] = k; // put real data into even bins</a:t>
            </a:r>
          </a:p>
          <a:p>
            <a:pPr>
              <a:buNone/>
            </a:pPr>
            <a:r>
              <a:rPr lang="en-GB" dirty="0" smtClean="0"/>
              <a:t>    }</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a:t>
            </a:r>
          </a:p>
          <a:p>
            <a:pPr>
              <a:buNone/>
            </a:pPr>
            <a:r>
              <a:rPr lang="en-GB" dirty="0" smtClean="0"/>
              <a:t>      </a:t>
            </a:r>
            <a:r>
              <a:rPr lang="en-GB" dirty="0" err="1" smtClean="0"/>
              <a:t>int</a:t>
            </a:r>
            <a:r>
              <a:rPr lang="en-GB" dirty="0" smtClean="0"/>
              <a:t> k = </a:t>
            </a:r>
            <a:r>
              <a:rPr lang="en-GB" dirty="0" err="1" smtClean="0"/>
              <a:t>averlist</a:t>
            </a:r>
            <a:r>
              <a:rPr lang="en-GB" dirty="0" smtClean="0"/>
              <a:t>[</a:t>
            </a:r>
            <a:r>
              <a:rPr lang="en-GB" dirty="0" err="1" smtClean="0"/>
              <a:t>i</a:t>
            </a:r>
            <a:r>
              <a:rPr lang="en-GB" dirty="0" smtClean="0"/>
              <a:t>];</a:t>
            </a:r>
          </a:p>
          <a:p>
            <a:pPr>
              <a:buNone/>
            </a:pPr>
            <a:r>
              <a:rPr lang="en-GB" dirty="0" smtClean="0"/>
              <a:t>      k = constrain(k * 1.2, 0, 255);</a:t>
            </a:r>
          </a:p>
          <a:p>
            <a:pPr>
              <a:buNone/>
            </a:pPr>
            <a:r>
              <a:rPr lang="en-GB" dirty="0" smtClean="0"/>
              <a:t>      aver = max(constrain(map(k, 0, 1023, 0, 255),0,255),aver);</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FHTrecorded</a:t>
            </a:r>
            <a:r>
              <a:rPr lang="en-GB" dirty="0" smtClean="0"/>
              <a:t>");</a:t>
            </a:r>
          </a:p>
          <a:p>
            <a:pPr>
              <a:buNone/>
            </a:pPr>
            <a:r>
              <a:rPr lang="en-GB" dirty="0" smtClean="0"/>
              <a:t>    aver = min(aver,255);</a:t>
            </a:r>
          </a:p>
          <a:p>
            <a:pPr>
              <a:buNone/>
            </a:pPr>
            <a:r>
              <a:rPr lang="en-GB" dirty="0" smtClean="0"/>
              <a:t>    </a:t>
            </a:r>
            <a:r>
              <a:rPr lang="en-GB" dirty="0" err="1" smtClean="0"/>
              <a:t>avlist</a:t>
            </a:r>
            <a:r>
              <a:rPr lang="en-GB" dirty="0" smtClean="0"/>
              <a:t>[</a:t>
            </a:r>
            <a:r>
              <a:rPr lang="en-GB" dirty="0" err="1" smtClean="0"/>
              <a:t>avlistplace</a:t>
            </a:r>
            <a:r>
              <a:rPr lang="en-GB" dirty="0" smtClean="0"/>
              <a:t>] = aver;</a:t>
            </a:r>
          </a:p>
          <a:p>
            <a:pPr>
              <a:buNone/>
            </a:pPr>
            <a:r>
              <a:rPr lang="en-GB" dirty="0" smtClean="0"/>
              <a:t>    </a:t>
            </a:r>
            <a:r>
              <a:rPr lang="en-GB" dirty="0" err="1" smtClean="0"/>
              <a:t>avlistplace</a:t>
            </a:r>
            <a:r>
              <a:rPr lang="en-GB" dirty="0" smtClean="0"/>
              <a:t>++;</a:t>
            </a:r>
          </a:p>
          <a:p>
            <a:pPr>
              <a:buNone/>
            </a:pPr>
            <a:r>
              <a:rPr lang="en-GB" dirty="0" smtClean="0"/>
              <a:t>    if (</a:t>
            </a:r>
            <a:r>
              <a:rPr lang="en-GB" dirty="0" err="1" smtClean="0"/>
              <a:t>avlistplace</a:t>
            </a:r>
            <a:r>
              <a:rPr lang="en-GB" dirty="0" smtClean="0"/>
              <a:t> &gt; AV_LIST_SIZE - 1) {</a:t>
            </a:r>
          </a:p>
          <a:p>
            <a:pPr>
              <a:buNone/>
            </a:pPr>
            <a:r>
              <a:rPr lang="en-GB" dirty="0" smtClean="0"/>
              <a:t>      </a:t>
            </a:r>
            <a:r>
              <a:rPr lang="en-GB" dirty="0" err="1" smtClean="0"/>
              <a:t>avlistplace</a:t>
            </a:r>
            <a:r>
              <a:rPr lang="en-GB" dirty="0" smtClean="0"/>
              <a:t> = 0;</a:t>
            </a:r>
          </a:p>
          <a:p>
            <a:pPr>
              <a:buNone/>
            </a:pPr>
            <a:r>
              <a:rPr lang="en-GB" dirty="0" smtClean="0"/>
              <a:t>    }</a:t>
            </a:r>
          </a:p>
          <a:p>
            <a:pPr>
              <a:buNone/>
            </a:pPr>
            <a:endParaRPr lang="en-GB" dirty="0" smtClean="0"/>
          </a:p>
          <a:p>
            <a:pPr>
              <a:buNone/>
            </a:pPr>
            <a:r>
              <a:rPr lang="en-GB" dirty="0" smtClean="0"/>
              <a:t>    </a:t>
            </a:r>
            <a:r>
              <a:rPr lang="en-GB" dirty="0" err="1" smtClean="0"/>
              <a:t>fht_window</a:t>
            </a:r>
            <a:r>
              <a:rPr lang="en-GB" dirty="0" smtClean="0"/>
              <a:t>(); // window the data for better frequency response</a:t>
            </a:r>
          </a:p>
          <a:p>
            <a:pPr>
              <a:buNone/>
            </a:pPr>
            <a:r>
              <a:rPr lang="en-GB" dirty="0" smtClean="0"/>
              <a:t>    </a:t>
            </a:r>
            <a:r>
              <a:rPr lang="en-GB" dirty="0" err="1" smtClean="0"/>
              <a:t>fht_reorder</a:t>
            </a:r>
            <a:r>
              <a:rPr lang="en-GB" dirty="0" smtClean="0"/>
              <a:t>(); // reorder the data before doing the </a:t>
            </a:r>
            <a:r>
              <a:rPr lang="en-GB" dirty="0" err="1" smtClean="0"/>
              <a:t>fht</a:t>
            </a:r>
            <a:endParaRPr lang="en-GB" dirty="0" smtClean="0"/>
          </a:p>
          <a:p>
            <a:pPr>
              <a:buNone/>
            </a:pPr>
            <a:r>
              <a:rPr lang="en-GB" dirty="0" smtClean="0"/>
              <a:t>    </a:t>
            </a:r>
            <a:r>
              <a:rPr lang="en-GB" dirty="0" err="1" smtClean="0"/>
              <a:t>fht_run</a:t>
            </a:r>
            <a:r>
              <a:rPr lang="en-GB" dirty="0" smtClean="0"/>
              <a:t>(); // process the data in the </a:t>
            </a:r>
            <a:r>
              <a:rPr lang="en-GB" dirty="0" err="1" smtClean="0"/>
              <a:t>fht</a:t>
            </a:r>
            <a:endParaRPr lang="en-GB" dirty="0" smtClean="0"/>
          </a:p>
          <a:p>
            <a:pPr>
              <a:buNone/>
            </a:pPr>
            <a:r>
              <a:rPr lang="en-GB" dirty="0" smtClean="0"/>
              <a:t>    </a:t>
            </a:r>
            <a:r>
              <a:rPr lang="en-GB" dirty="0" err="1" smtClean="0"/>
              <a:t>fht_mag_log</a:t>
            </a:r>
            <a:r>
              <a:rPr lang="en-GB" dirty="0" smtClean="0"/>
              <a:t>(); // take the output of the </a:t>
            </a:r>
            <a:r>
              <a:rPr lang="en-GB" dirty="0" err="1" smtClean="0"/>
              <a:t>fht</a:t>
            </a:r>
            <a:endParaRPr lang="en-GB" dirty="0" smtClean="0"/>
          </a:p>
          <a:p>
            <a:pPr>
              <a:buNone/>
            </a:pPr>
            <a:r>
              <a:rPr lang="en-GB" dirty="0" smtClean="0"/>
              <a:t>    </a:t>
            </a:r>
          </a:p>
        </p:txBody>
      </p:sp>
      <p:sp>
        <p:nvSpPr>
          <p:cNvPr id="6" name="Content Placeholder 5"/>
          <p:cNvSpPr>
            <a:spLocks noGrp="1"/>
          </p:cNvSpPr>
          <p:nvPr>
            <p:ph sz="half" idx="2"/>
          </p:nvPr>
        </p:nvSpPr>
        <p:spPr/>
        <p:txBody>
          <a:bodyPr>
            <a:normAutofit fontScale="25000" lnSpcReduction="20000"/>
          </a:bodyPr>
          <a:lstStyle/>
          <a:p>
            <a:pPr>
              <a:buNone/>
            </a:pPr>
            <a:r>
              <a:rPr lang="en-GB" b="1" dirty="0" smtClean="0"/>
              <a:t>Continued.</a:t>
            </a:r>
          </a:p>
          <a:p>
            <a:pPr>
              <a:buNone/>
            </a:pPr>
            <a:endParaRPr lang="en-GB" dirty="0" smtClean="0"/>
          </a:p>
          <a:p>
            <a:pPr>
              <a:buNone/>
            </a:pPr>
            <a:r>
              <a:rPr lang="en-GB" dirty="0" smtClean="0"/>
              <a:t> </a:t>
            </a:r>
            <a:r>
              <a:rPr lang="en-GB" dirty="0" err="1" smtClean="0"/>
              <a:t>sei</a:t>
            </a:r>
            <a:r>
              <a:rPr lang="en-GB" dirty="0" smtClean="0"/>
              <a:t>();</a:t>
            </a:r>
          </a:p>
          <a:p>
            <a:pPr>
              <a:buNone/>
            </a:pPr>
            <a:r>
              <a:rPr lang="en-GB" dirty="0" smtClean="0"/>
              <a:t>    byte </a:t>
            </a:r>
            <a:r>
              <a:rPr lang="en-GB" dirty="0" err="1" smtClean="0"/>
              <a:t>outputvars</a:t>
            </a:r>
            <a:r>
              <a:rPr lang="en-GB" dirty="0" smtClean="0"/>
              <a:t>[FHT_N/4];</a:t>
            </a:r>
          </a:p>
          <a:p>
            <a:pPr>
              <a:buNone/>
            </a:pPr>
            <a:r>
              <a:rPr lang="en-GB" dirty="0" smtClean="0"/>
              <a:t>    //</a:t>
            </a:r>
            <a:r>
              <a:rPr lang="en-GB" dirty="0" err="1" smtClean="0"/>
              <a:t>Serial.println</a:t>
            </a:r>
            <a:r>
              <a:rPr lang="en-GB" dirty="0" smtClean="0"/>
              <a:t>("</a:t>
            </a:r>
            <a:r>
              <a:rPr lang="en-GB" dirty="0" err="1" smtClean="0"/>
              <a:t>FHTfinished</a:t>
            </a:r>
            <a:r>
              <a:rPr lang="en-GB" dirty="0" smtClean="0"/>
              <a:t>");</a:t>
            </a:r>
          </a:p>
          <a:p>
            <a:pPr>
              <a:buNone/>
            </a:pPr>
            <a:r>
              <a:rPr lang="en-GB" dirty="0" smtClean="0"/>
              <a:t>    float </a:t>
            </a:r>
            <a:r>
              <a:rPr lang="en-GB" dirty="0" err="1" smtClean="0"/>
              <a:t>gaver</a:t>
            </a:r>
            <a:r>
              <a:rPr lang="en-GB" dirty="0" smtClean="0"/>
              <a:t> = 0;</a:t>
            </a:r>
          </a:p>
          <a:p>
            <a:pPr>
              <a:buNone/>
            </a:pPr>
            <a:r>
              <a:rPr lang="en-GB" dirty="0" smtClean="0"/>
              <a:t>    for (byte j = 0; j &lt; AV_LIST_SIZE; j++) {</a:t>
            </a:r>
          </a:p>
          <a:p>
            <a:pPr>
              <a:buNone/>
            </a:pPr>
            <a:r>
              <a:rPr lang="en-GB" dirty="0" smtClean="0"/>
              <a:t>      </a:t>
            </a:r>
            <a:r>
              <a:rPr lang="en-GB" dirty="0" err="1" smtClean="0"/>
              <a:t>gaver</a:t>
            </a:r>
            <a:r>
              <a:rPr lang="en-GB" dirty="0" smtClean="0"/>
              <a:t> += </a:t>
            </a:r>
            <a:r>
              <a:rPr lang="en-GB" dirty="0" err="1" smtClean="0"/>
              <a:t>avlist</a:t>
            </a:r>
            <a:r>
              <a:rPr lang="en-GB" dirty="0" smtClean="0"/>
              <a:t>[j];</a:t>
            </a:r>
          </a:p>
          <a:p>
            <a:pPr>
              <a:buNone/>
            </a:pPr>
            <a:r>
              <a:rPr lang="en-GB" dirty="0" smtClean="0"/>
              <a:t>    }</a:t>
            </a:r>
          </a:p>
          <a:p>
            <a:pPr>
              <a:buNone/>
            </a:pPr>
            <a:r>
              <a:rPr lang="en-GB" dirty="0" smtClean="0"/>
              <a:t>    </a:t>
            </a:r>
            <a:r>
              <a:rPr lang="en-GB" dirty="0" err="1" smtClean="0"/>
              <a:t>gaver</a:t>
            </a:r>
            <a:r>
              <a:rPr lang="en-GB" dirty="0" smtClean="0"/>
              <a:t> = </a:t>
            </a:r>
            <a:r>
              <a:rPr lang="en-GB" dirty="0" err="1" smtClean="0"/>
              <a:t>gaver</a:t>
            </a:r>
            <a:r>
              <a:rPr lang="en-GB" dirty="0" smtClean="0"/>
              <a:t> / (AV_LIST_SIZE / 4);</a:t>
            </a:r>
          </a:p>
          <a:p>
            <a:pPr>
              <a:buNone/>
            </a:pPr>
            <a:r>
              <a:rPr lang="en-GB" dirty="0" smtClean="0"/>
              <a:t>    </a:t>
            </a:r>
            <a:r>
              <a:rPr lang="en-GB" dirty="0" err="1" smtClean="0"/>
              <a:t>gaver</a:t>
            </a:r>
            <a:r>
              <a:rPr lang="en-GB" dirty="0" smtClean="0"/>
              <a:t> = </a:t>
            </a:r>
            <a:r>
              <a:rPr lang="en-GB" dirty="0" err="1" smtClean="0"/>
              <a:t>gaver</a:t>
            </a:r>
            <a:r>
              <a:rPr lang="en-GB" dirty="0" smtClean="0"/>
              <a:t> / FHT_N;</a:t>
            </a:r>
          </a:p>
          <a:p>
            <a:pPr>
              <a:buNone/>
            </a:pPr>
            <a:endParaRPr lang="en-GB" dirty="0" smtClean="0"/>
          </a:p>
          <a:p>
            <a:pPr>
              <a:buNone/>
            </a:pPr>
            <a:r>
              <a:rPr lang="en-GB" dirty="0" smtClean="0"/>
              <a:t>    float z = </a:t>
            </a:r>
            <a:r>
              <a:rPr lang="en-GB" dirty="0" err="1" smtClean="0"/>
              <a:t>fht_log_out</a:t>
            </a:r>
            <a:r>
              <a:rPr lang="en-GB" dirty="0" smtClean="0"/>
              <a:t>[1] * </a:t>
            </a:r>
            <a:r>
              <a:rPr lang="en-GB" dirty="0" err="1" smtClean="0"/>
              <a:t>gaver</a:t>
            </a:r>
            <a:r>
              <a:rPr lang="en-GB" dirty="0" smtClean="0"/>
              <a:t>;</a:t>
            </a:r>
          </a:p>
          <a:p>
            <a:pPr>
              <a:buNone/>
            </a:pPr>
            <a:r>
              <a:rPr lang="en-GB" dirty="0" smtClean="0"/>
              <a:t>    z = min(z,255);</a:t>
            </a:r>
          </a:p>
          <a:p>
            <a:pPr>
              <a:buNone/>
            </a:pPr>
            <a:r>
              <a:rPr lang="en-GB" dirty="0" smtClean="0"/>
              <a:t>    </a:t>
            </a:r>
            <a:r>
              <a:rPr lang="en-GB" dirty="0" err="1" smtClean="0"/>
              <a:t>outputvars</a:t>
            </a:r>
            <a:r>
              <a:rPr lang="en-GB" dirty="0" smtClean="0"/>
              <a:t>[0] = map(z, 0, 255, 0, 16);</a:t>
            </a:r>
          </a:p>
          <a:p>
            <a:pPr>
              <a:buNone/>
            </a:pPr>
            <a:r>
              <a:rPr lang="en-GB" dirty="0" smtClean="0"/>
              <a:t>    for (byte </a:t>
            </a:r>
            <a:r>
              <a:rPr lang="en-GB" dirty="0" err="1" smtClean="0"/>
              <a:t>i</a:t>
            </a:r>
            <a:r>
              <a:rPr lang="en-GB" dirty="0" smtClean="0"/>
              <a:t> = 2; </a:t>
            </a:r>
            <a:r>
              <a:rPr lang="en-GB" dirty="0" err="1" smtClean="0"/>
              <a:t>i</a:t>
            </a:r>
            <a:r>
              <a:rPr lang="en-GB" dirty="0" smtClean="0"/>
              <a:t> &lt; FHT_N/2; </a:t>
            </a:r>
            <a:r>
              <a:rPr lang="en-GB" dirty="0" err="1" smtClean="0"/>
              <a:t>i</a:t>
            </a:r>
            <a:r>
              <a:rPr lang="en-GB" dirty="0" smtClean="0"/>
              <a:t>+=2) {</a:t>
            </a:r>
          </a:p>
          <a:p>
            <a:pPr>
              <a:buNone/>
            </a:pPr>
            <a:r>
              <a:rPr lang="en-GB" dirty="0" smtClean="0"/>
              <a:t>      float y = </a:t>
            </a:r>
            <a:r>
              <a:rPr lang="en-GB" dirty="0" err="1" smtClean="0"/>
              <a:t>fht_log_out</a:t>
            </a:r>
            <a:r>
              <a:rPr lang="en-GB" dirty="0" smtClean="0"/>
              <a:t>[</a:t>
            </a:r>
            <a:r>
              <a:rPr lang="en-GB" dirty="0" err="1" smtClean="0"/>
              <a:t>i</a:t>
            </a:r>
            <a:r>
              <a:rPr lang="en-GB" dirty="0" smtClean="0"/>
              <a:t>] + </a:t>
            </a:r>
            <a:r>
              <a:rPr lang="en-GB" dirty="0" err="1" smtClean="0"/>
              <a:t>fht_log_out</a:t>
            </a:r>
            <a:r>
              <a:rPr lang="en-GB" dirty="0" smtClean="0"/>
              <a:t>[i+1];</a:t>
            </a:r>
          </a:p>
          <a:p>
            <a:pPr>
              <a:buNone/>
            </a:pPr>
            <a:r>
              <a:rPr lang="en-GB" dirty="0" smtClean="0"/>
              <a:t>      float z = y * </a:t>
            </a:r>
            <a:r>
              <a:rPr lang="en-GB" dirty="0" err="1" smtClean="0"/>
              <a:t>gaver</a:t>
            </a:r>
            <a:r>
              <a:rPr lang="en-GB" dirty="0" smtClean="0"/>
              <a:t>;</a:t>
            </a:r>
          </a:p>
          <a:p>
            <a:pPr>
              <a:buNone/>
            </a:pPr>
            <a:r>
              <a:rPr lang="en-GB" dirty="0" smtClean="0"/>
              <a:t>      //float z = y;</a:t>
            </a:r>
          </a:p>
          <a:p>
            <a:pPr>
              <a:buNone/>
            </a:pPr>
            <a:r>
              <a:rPr lang="en-GB" dirty="0" smtClean="0"/>
              <a:t>      z = min(z,255);</a:t>
            </a:r>
          </a:p>
          <a:p>
            <a:pPr>
              <a:buNone/>
            </a:pPr>
            <a:r>
              <a:rPr lang="en-GB" dirty="0" smtClean="0"/>
              <a:t>      </a:t>
            </a:r>
            <a:r>
              <a:rPr lang="en-GB" dirty="0" err="1" smtClean="0"/>
              <a:t>outputvars</a:t>
            </a:r>
            <a:r>
              <a:rPr lang="en-GB" dirty="0" smtClean="0"/>
              <a:t>[</a:t>
            </a:r>
            <a:r>
              <a:rPr lang="en-GB" dirty="0" err="1" smtClean="0"/>
              <a:t>i</a:t>
            </a:r>
            <a:r>
              <a:rPr lang="en-GB" dirty="0" smtClean="0"/>
              <a:t>/2] = map(z, 0, 255, 0, 16);</a:t>
            </a:r>
          </a:p>
          <a:p>
            <a:pPr>
              <a:buNone/>
            </a:pPr>
            <a:r>
              <a:rPr lang="en-GB" dirty="0" smtClean="0"/>
              <a:t>    }</a:t>
            </a:r>
          </a:p>
          <a:p>
            <a:pPr>
              <a:buNone/>
            </a:pPr>
            <a:r>
              <a:rPr lang="en-GB" dirty="0" smtClean="0"/>
              <a:t>    for (byte </a:t>
            </a:r>
            <a:r>
              <a:rPr lang="en-GB" dirty="0" err="1" smtClean="0"/>
              <a:t>xcoord</a:t>
            </a:r>
            <a:r>
              <a:rPr lang="en-GB" dirty="0" smtClean="0"/>
              <a:t> = 0; </a:t>
            </a:r>
            <a:r>
              <a:rPr lang="en-GB" dirty="0" err="1" smtClean="0"/>
              <a:t>xcoord</a:t>
            </a:r>
            <a:r>
              <a:rPr lang="en-GB" dirty="0" smtClean="0"/>
              <a:t> &lt; 32; </a:t>
            </a:r>
            <a:r>
              <a:rPr lang="en-GB" dirty="0" err="1" smtClean="0"/>
              <a:t>xcoord</a:t>
            </a:r>
            <a:r>
              <a:rPr lang="en-GB" dirty="0" smtClean="0"/>
              <a:t>++) {</a:t>
            </a:r>
          </a:p>
          <a:p>
            <a:pPr>
              <a:buNone/>
            </a:pPr>
            <a:r>
              <a:rPr lang="en-GB" dirty="0" smtClean="0"/>
              <a:t>      </a:t>
            </a:r>
            <a:r>
              <a:rPr lang="en-GB" dirty="0" err="1" smtClean="0"/>
              <a:t>drawBar</a:t>
            </a:r>
            <a:r>
              <a:rPr lang="en-GB" dirty="0" smtClean="0"/>
              <a:t>(</a:t>
            </a:r>
            <a:r>
              <a:rPr lang="en-GB" dirty="0" err="1" smtClean="0"/>
              <a:t>xcoord</a:t>
            </a:r>
            <a:r>
              <a:rPr lang="en-GB" dirty="0" smtClean="0"/>
              <a:t>, </a:t>
            </a:r>
            <a:r>
              <a:rPr lang="en-GB" dirty="0" err="1" smtClean="0"/>
              <a:t>outputvars</a:t>
            </a:r>
            <a:r>
              <a:rPr lang="en-GB" dirty="0" smtClean="0"/>
              <a:t>[</a:t>
            </a:r>
            <a:r>
              <a:rPr lang="en-GB" dirty="0" err="1" smtClean="0"/>
              <a:t>xcoord</a:t>
            </a:r>
            <a:r>
              <a:rPr lang="en-GB" dirty="0" smtClean="0"/>
              <a:t>]);</a:t>
            </a:r>
          </a:p>
          <a:p>
            <a:pPr>
              <a:buNone/>
            </a:pPr>
            <a:r>
              <a:rPr lang="en-GB" dirty="0" smtClean="0"/>
              <a:t>    }</a:t>
            </a:r>
          </a:p>
          <a:p>
            <a:pPr>
              <a:buNone/>
            </a:pPr>
            <a:r>
              <a:rPr lang="en-GB" dirty="0" smtClean="0"/>
              <a:t>    </a:t>
            </a:r>
            <a:r>
              <a:rPr lang="en-GB" dirty="0" err="1" smtClean="0"/>
              <a:t>FastLED.show</a:t>
            </a:r>
            <a:r>
              <a:rPr lang="en-GB" dirty="0" smtClean="0"/>
              <a:t>();</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375756" y="2276872"/>
            <a:ext cx="5409220" cy="3606147"/>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31740" y="2348880"/>
            <a:ext cx="5625244" cy="3750163"/>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smtClean="0"/>
              <a:t>Using an SD card to change the default target image: Code to decode the image files: Other functions</a:t>
            </a:r>
            <a:endParaRPr lang="en-GB" sz="2400" dirty="0"/>
          </a:p>
        </p:txBody>
      </p:sp>
      <p:sp>
        <p:nvSpPr>
          <p:cNvPr id="6" name="Content Placeholder 5"/>
          <p:cNvSpPr>
            <a:spLocks noGrp="1"/>
          </p:cNvSpPr>
          <p:nvPr>
            <p:ph idx="1"/>
          </p:nvPr>
        </p:nvSpPr>
        <p:spPr/>
        <p:txBody>
          <a:bodyPr>
            <a:normAutofit fontScale="47500" lnSpcReduction="20000"/>
          </a:bodyPr>
          <a:lstStyle/>
          <a:p>
            <a:pPr>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a:p>
            <a:pPr>
              <a:buNone/>
            </a:pPr>
            <a:r>
              <a:rPr lang="en-GB" dirty="0" smtClean="0"/>
              <a:t>void </a:t>
            </a:r>
            <a:r>
              <a:rPr lang="en-GB" dirty="0" err="1" smtClean="0"/>
              <a:t>readByte</a:t>
            </a:r>
            <a:r>
              <a:rPr lang="en-GB" dirty="0" smtClean="0"/>
              <a:t>(){</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 Code to decode the image files</a:t>
            </a:r>
            <a:endParaRPr lang="en-GB" sz="2800" dirty="0"/>
          </a:p>
        </p:txBody>
      </p:sp>
      <p:sp>
        <p:nvSpPr>
          <p:cNvPr id="6" name="Content Placeholder 5"/>
          <p:cNvSpPr>
            <a:spLocks noGrp="1"/>
          </p:cNvSpPr>
          <p:nvPr>
            <p:ph sz="half" idx="1"/>
          </p:nvPr>
        </p:nvSpPr>
        <p:spPr/>
        <p:txBody>
          <a:bodyPr>
            <a:normAutofit fontScale="25000" lnSpcReduction="20000"/>
          </a:bodyPr>
          <a:lstStyle/>
          <a:p>
            <a:pPr>
              <a:buNone/>
            </a:pPr>
            <a:r>
              <a:rPr lang="en-GB" dirty="0" smtClean="0"/>
              <a:t>void </a:t>
            </a:r>
            <a:r>
              <a:rPr lang="en-GB" dirty="0" err="1" smtClean="0"/>
              <a:t>loadImage</a:t>
            </a:r>
            <a:r>
              <a:rPr lang="en-GB" dirty="0" smtClean="0"/>
              <a:t>(</a:t>
            </a:r>
            <a:r>
              <a:rPr lang="en-GB" dirty="0" err="1" smtClean="0"/>
              <a:t>int</a:t>
            </a:r>
            <a:r>
              <a:rPr lang="en-GB" dirty="0" smtClean="0"/>
              <a:t> ID) {</a:t>
            </a:r>
          </a:p>
          <a:p>
            <a:pPr>
              <a:buNone/>
            </a:pPr>
            <a:r>
              <a:rPr lang="en-GB" dirty="0" smtClean="0"/>
              <a:t>  if (ID == 0) {</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 else {</a:t>
            </a:r>
          </a:p>
          <a:p>
            <a:pPr>
              <a:buNone/>
            </a:pPr>
            <a:r>
              <a:rPr lang="en-GB" dirty="0" smtClean="0"/>
              <a:t>    String </a:t>
            </a:r>
            <a:r>
              <a:rPr lang="en-GB" dirty="0" err="1" smtClean="0"/>
              <a:t>IMFileNameString</a:t>
            </a:r>
            <a:r>
              <a:rPr lang="en-GB" dirty="0" smtClean="0"/>
              <a:t> = String(".</a:t>
            </a:r>
            <a:r>
              <a:rPr lang="en-GB" dirty="0" err="1" smtClean="0"/>
              <a:t>imxs</a:t>
            </a:r>
            <a:r>
              <a:rPr lang="en-GB" dirty="0" smtClean="0"/>
              <a:t>/</a:t>
            </a:r>
            <a:r>
              <a:rPr lang="en-GB" dirty="0" err="1" smtClean="0"/>
              <a:t>imx</a:t>
            </a:r>
            <a:r>
              <a:rPr lang="en-GB" dirty="0" smtClean="0"/>
              <a:t>-") + ID + String(".</a:t>
            </a:r>
            <a:r>
              <a:rPr lang="en-GB" dirty="0" err="1" smtClean="0"/>
              <a:t>imx</a:t>
            </a:r>
            <a:r>
              <a:rPr lang="en-GB" dirty="0" smtClean="0"/>
              <a:t>");</a:t>
            </a:r>
          </a:p>
          <a:p>
            <a:pPr>
              <a:buNone/>
            </a:pPr>
            <a:r>
              <a:rPr lang="en-GB" dirty="0" smtClean="0"/>
              <a:t>    </a:t>
            </a:r>
            <a:r>
              <a:rPr lang="en-GB" dirty="0" err="1" smtClean="0"/>
              <a:t>int</a:t>
            </a:r>
            <a:r>
              <a:rPr lang="en-GB" dirty="0" smtClean="0"/>
              <a:t> </a:t>
            </a:r>
            <a:r>
              <a:rPr lang="en-GB" dirty="0" err="1" smtClean="0"/>
              <a:t>IMFileNameString_len</a:t>
            </a:r>
            <a:r>
              <a:rPr lang="en-GB" dirty="0" smtClean="0"/>
              <a:t> = </a:t>
            </a:r>
            <a:r>
              <a:rPr lang="en-GB" dirty="0" err="1" smtClean="0"/>
              <a:t>IMFileNameString.length</a:t>
            </a:r>
            <a:r>
              <a:rPr lang="en-GB" dirty="0" smtClean="0"/>
              <a:t>() + 1;</a:t>
            </a:r>
          </a:p>
          <a:p>
            <a:pPr>
              <a:buNone/>
            </a:pPr>
            <a:r>
              <a:rPr lang="en-GB" dirty="0" smtClean="0"/>
              <a:t>    char </a:t>
            </a:r>
            <a:r>
              <a:rPr lang="en-GB" dirty="0" err="1" smtClean="0"/>
              <a:t>IMFileName</a:t>
            </a:r>
            <a:r>
              <a:rPr lang="en-GB" dirty="0" smtClean="0"/>
              <a:t>[</a:t>
            </a:r>
            <a:r>
              <a:rPr lang="en-GB" dirty="0" err="1" smtClean="0"/>
              <a:t>IMFileNameString_len</a:t>
            </a:r>
            <a:r>
              <a:rPr lang="en-GB" dirty="0" smtClean="0"/>
              <a:t>];</a:t>
            </a:r>
          </a:p>
          <a:p>
            <a:pPr>
              <a:buNone/>
            </a:pPr>
            <a:r>
              <a:rPr lang="en-GB" dirty="0" smtClean="0"/>
              <a:t>    </a:t>
            </a:r>
            <a:r>
              <a:rPr lang="en-GB" dirty="0" err="1" smtClean="0"/>
              <a:t>IMFileNameString.toCharArray</a:t>
            </a:r>
            <a:r>
              <a:rPr lang="en-GB" dirty="0" smtClean="0"/>
              <a:t>(</a:t>
            </a:r>
            <a:r>
              <a:rPr lang="en-GB" dirty="0" err="1" smtClean="0"/>
              <a:t>IMFileName</a:t>
            </a:r>
            <a:r>
              <a:rPr lang="en-GB" dirty="0" smtClean="0"/>
              <a:t>, </a:t>
            </a:r>
            <a:r>
              <a:rPr lang="en-GB" dirty="0" err="1" smtClean="0"/>
              <a:t>IMFileNameString_len</a:t>
            </a:r>
            <a:r>
              <a:rPr lang="en-GB" dirty="0" smtClean="0"/>
              <a:t>);</a:t>
            </a:r>
          </a:p>
          <a:p>
            <a:pPr>
              <a:buNone/>
            </a:pPr>
            <a:r>
              <a:rPr lang="en-GB" dirty="0" smtClean="0"/>
              <a:t>    if (</a:t>
            </a:r>
            <a:r>
              <a:rPr lang="en-GB" dirty="0" err="1" smtClean="0"/>
              <a:t>SD.exists</a:t>
            </a:r>
            <a:r>
              <a:rPr lang="en-GB" dirty="0" smtClean="0"/>
              <a:t>(</a:t>
            </a:r>
            <a:r>
              <a:rPr lang="en-GB" dirty="0" err="1" smtClean="0"/>
              <a:t>IMFileName</a:t>
            </a: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r>
              <a:rPr lang="en-GB" dirty="0" err="1" smtClean="0"/>
              <a:t>myFile</a:t>
            </a:r>
            <a:r>
              <a:rPr lang="en-GB" dirty="0" smtClean="0"/>
              <a:t> = </a:t>
            </a:r>
            <a:r>
              <a:rPr lang="en-GB" dirty="0" err="1" smtClean="0"/>
              <a:t>SD.open</a:t>
            </a:r>
            <a:r>
              <a:rPr lang="en-GB" dirty="0" smtClean="0"/>
              <a:t>(</a:t>
            </a:r>
            <a:r>
              <a:rPr lang="en-GB" dirty="0" err="1" smtClean="0"/>
              <a:t>IMFileName</a:t>
            </a:r>
            <a:r>
              <a:rPr lang="en-GB" dirty="0" smtClean="0"/>
              <a:t>);</a:t>
            </a:r>
          </a:p>
          <a:p>
            <a:pPr>
              <a:buNone/>
            </a:pPr>
            <a:r>
              <a:rPr lang="en-GB" dirty="0" smtClean="0"/>
              <a:t>      // read from the file until there's nothing else in it:</a:t>
            </a:r>
          </a:p>
          <a:p>
            <a:pPr>
              <a:buNone/>
            </a:pPr>
            <a:r>
              <a:rPr lang="en-GB" dirty="0" smtClean="0"/>
              <a:t>      </a:t>
            </a:r>
            <a:r>
              <a:rPr lang="en-GB" dirty="0" err="1" smtClean="0"/>
              <a:t>current_im_char</a:t>
            </a:r>
            <a:r>
              <a:rPr lang="en-GB" dirty="0" smtClean="0"/>
              <a:t>;</a:t>
            </a:r>
          </a:p>
          <a:p>
            <a:pPr>
              <a:buNone/>
            </a:pPr>
            <a:r>
              <a:rPr lang="en-GB" dirty="0" smtClean="0"/>
              <a:t>      </a:t>
            </a:r>
            <a:r>
              <a:rPr lang="en-GB" dirty="0" err="1" smtClean="0"/>
              <a:t>im_eof</a:t>
            </a:r>
            <a:r>
              <a:rPr lang="en-GB" dirty="0" smtClean="0"/>
              <a:t> = false;</a:t>
            </a:r>
          </a:p>
          <a:p>
            <a:pPr>
              <a:buNone/>
            </a:pPr>
            <a:r>
              <a:rPr lang="en-GB" dirty="0" smtClean="0"/>
              <a:t>      </a:t>
            </a:r>
            <a:r>
              <a:rPr lang="en-GB" dirty="0" err="1" smtClean="0"/>
              <a:t>im_invalid</a:t>
            </a:r>
            <a:r>
              <a:rPr lang="en-GB" dirty="0" smtClean="0"/>
              <a:t> = false;</a:t>
            </a:r>
          </a:p>
          <a:p>
            <a:pPr>
              <a:buNone/>
            </a:pPr>
            <a:r>
              <a:rPr lang="en-GB" dirty="0" smtClean="0"/>
              <a:t>      </a:t>
            </a:r>
          </a:p>
          <a:p>
            <a:pPr>
              <a:buNone/>
            </a:pPr>
            <a:r>
              <a:rPr lang="en-GB" dirty="0" smtClean="0"/>
              <a:t>      </a:t>
            </a:r>
            <a:r>
              <a:rPr lang="en-GB" dirty="0" err="1" smtClean="0"/>
              <a:t>readChar</a:t>
            </a:r>
            <a:r>
              <a:rPr lang="en-GB" dirty="0" smtClean="0"/>
              <a:t>(64);</a:t>
            </a:r>
          </a:p>
          <a:p>
            <a:pPr>
              <a:buNone/>
            </a:pPr>
            <a:r>
              <a:rPr lang="en-GB" dirty="0" smtClean="0"/>
              <a:t>      </a:t>
            </a:r>
            <a:r>
              <a:rPr lang="en-GB" dirty="0" err="1" smtClean="0"/>
              <a:t>readChar</a:t>
            </a:r>
            <a:r>
              <a:rPr lang="en-GB" dirty="0" smtClean="0"/>
              <a:t>(16);</a:t>
            </a:r>
          </a:p>
          <a:p>
            <a:pPr>
              <a:buNone/>
            </a:pPr>
            <a:r>
              <a:rPr lang="en-GB" dirty="0" smtClean="0"/>
              <a:t>      </a:t>
            </a:r>
            <a:r>
              <a:rPr lang="en-GB" dirty="0" err="1" smtClean="0"/>
              <a:t>readChar</a:t>
            </a:r>
            <a:r>
              <a:rPr lang="en-GB" dirty="0" smtClean="0"/>
              <a:t>(36);</a:t>
            </a:r>
          </a:p>
          <a:p>
            <a:pPr>
              <a:buNone/>
            </a:pPr>
            <a:r>
              <a:rPr lang="en-GB" dirty="0" smtClean="0"/>
              <a:t>      </a:t>
            </a:r>
            <a:r>
              <a:rPr lang="en-GB" dirty="0" err="1" smtClean="0"/>
              <a:t>readChar</a:t>
            </a:r>
            <a:r>
              <a:rPr lang="en-GB" dirty="0" smtClean="0"/>
              <a:t>(32);</a:t>
            </a:r>
          </a:p>
          <a:p>
            <a:pPr>
              <a:buNone/>
            </a:pPr>
            <a:r>
              <a:rPr lang="en-GB" dirty="0" smtClean="0"/>
              <a:t>      </a:t>
            </a:r>
            <a:r>
              <a:rPr lang="en-GB" dirty="0" err="1" smtClean="0"/>
              <a:t>readChar</a:t>
            </a:r>
            <a:r>
              <a:rPr lang="en-GB" dirty="0" smtClean="0"/>
              <a:t>(35);</a:t>
            </a:r>
          </a:p>
          <a:p>
            <a:pPr>
              <a:buNone/>
            </a:pPr>
            <a:r>
              <a:rPr lang="en-GB" dirty="0" smtClean="0"/>
              <a:t>      for (byte </a:t>
            </a:r>
            <a:r>
              <a:rPr lang="en-GB" dirty="0" err="1" smtClean="0"/>
              <a:t>im_Y</a:t>
            </a:r>
            <a:r>
              <a:rPr lang="en-GB" dirty="0" smtClean="0"/>
              <a:t> = 0; </a:t>
            </a:r>
            <a:r>
              <a:rPr lang="en-GB" dirty="0" err="1" smtClean="0"/>
              <a:t>im_Y</a:t>
            </a:r>
            <a:r>
              <a:rPr lang="en-GB" dirty="0" smtClean="0"/>
              <a:t> &lt; 16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im_Y</a:t>
            </a:r>
            <a:r>
              <a:rPr lang="en-GB" dirty="0" smtClean="0"/>
              <a:t>++) {</a:t>
            </a:r>
          </a:p>
          <a:p>
            <a:pPr>
              <a:buNone/>
            </a:pPr>
            <a:r>
              <a:rPr lang="en-GB" dirty="0" smtClean="0"/>
              <a:t>        for (byte </a:t>
            </a:r>
            <a:r>
              <a:rPr lang="en-GB" dirty="0" err="1" smtClean="0"/>
              <a:t>im_X</a:t>
            </a:r>
            <a:r>
              <a:rPr lang="en-GB" dirty="0" smtClean="0"/>
              <a:t> = 0; </a:t>
            </a:r>
            <a:r>
              <a:rPr lang="en-GB" dirty="0" err="1" smtClean="0"/>
              <a:t>im_X</a:t>
            </a:r>
            <a:r>
              <a:rPr lang="en-GB" dirty="0" smtClean="0"/>
              <a:t> &lt; 32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im_X</a:t>
            </a:r>
            <a:r>
              <a:rPr lang="en-GB" dirty="0" smtClean="0"/>
              <a:t>++) {</a:t>
            </a:r>
          </a:p>
          <a:p>
            <a:pPr>
              <a:buNone/>
            </a:pPr>
            <a:r>
              <a:rPr lang="en-GB" dirty="0" smtClean="0"/>
              <a:t>          </a:t>
            </a:r>
            <a:endParaRPr lang="en-GB" dirty="0"/>
          </a:p>
        </p:txBody>
      </p:sp>
      <p:sp>
        <p:nvSpPr>
          <p:cNvPr id="7" name="Content Placeholder 6"/>
          <p:cNvSpPr>
            <a:spLocks noGrp="1"/>
          </p:cNvSpPr>
          <p:nvPr>
            <p:ph sz="half" idx="2"/>
          </p:nvPr>
        </p:nvSpPr>
        <p:spPr>
          <a:xfrm>
            <a:off x="5276088" y="1196752"/>
            <a:ext cx="3657600" cy="4918680"/>
          </a:xfrm>
        </p:spPr>
        <p:txBody>
          <a:bodyPr>
            <a:normAutofit fontScale="25000" lnSpcReduction="20000"/>
          </a:bodyPr>
          <a:lstStyle/>
          <a:p>
            <a:pPr>
              <a:buNone/>
            </a:pPr>
            <a:r>
              <a:rPr lang="en-GB" b="1" dirty="0" smtClean="0"/>
              <a:t>Continued.</a:t>
            </a:r>
          </a:p>
          <a:p>
            <a:pPr>
              <a:buNone/>
            </a:pPr>
            <a:endParaRPr lang="en-GB" b="1" dirty="0" smtClean="0"/>
          </a:p>
          <a:p>
            <a:pPr>
              <a:buNone/>
            </a:pPr>
            <a:r>
              <a:rPr lang="en-GB" dirty="0" err="1" smtClean="0"/>
              <a:t>int</a:t>
            </a:r>
            <a:r>
              <a:rPr lang="en-GB" dirty="0" smtClean="0"/>
              <a:t> </a:t>
            </a:r>
            <a:r>
              <a:rPr lang="en-GB" dirty="0" err="1" smtClean="0"/>
              <a:t>im_c_index</a:t>
            </a:r>
            <a:r>
              <a:rPr lang="en-GB" dirty="0" smtClean="0"/>
              <a:t> = </a:t>
            </a:r>
            <a:r>
              <a:rPr lang="en-GB" dirty="0" err="1" smtClean="0"/>
              <a:t>PosToIndex</a:t>
            </a:r>
            <a:r>
              <a:rPr lang="en-GB" dirty="0" smtClean="0"/>
              <a:t>(im_X,15-im_Y);</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*3+1]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*3+2] = </a:t>
            </a:r>
            <a:r>
              <a:rPr lang="en-GB" dirty="0" err="1" smtClean="0"/>
              <a:t>current_im_char</a:t>
            </a:r>
            <a:r>
              <a:rPr lang="en-GB" dirty="0" smtClean="0"/>
              <a:t>;</a:t>
            </a:r>
          </a:p>
          <a:p>
            <a:pPr>
              <a:buNone/>
            </a:pPr>
            <a:r>
              <a:rPr lang="en-GB" dirty="0" smtClean="0"/>
              <a:t>          if (</a:t>
            </a:r>
            <a:r>
              <a:rPr lang="en-GB" dirty="0" err="1" smtClean="0"/>
              <a:t>im_X</a:t>
            </a:r>
            <a:r>
              <a:rPr lang="en-GB" dirty="0" smtClean="0"/>
              <a:t> &lt; 31) {</a:t>
            </a:r>
          </a:p>
          <a:p>
            <a:pPr>
              <a:buNone/>
            </a:pPr>
            <a:r>
              <a:rPr lang="en-GB" dirty="0" smtClean="0"/>
              <a:t>            </a:t>
            </a:r>
            <a:r>
              <a:rPr lang="en-GB" dirty="0" err="1" smtClean="0"/>
              <a:t>readChar</a:t>
            </a:r>
            <a:r>
              <a:rPr lang="en-GB" dirty="0" smtClean="0"/>
              <a:t>(59);</a:t>
            </a:r>
          </a:p>
          <a:p>
            <a:pPr>
              <a:buNone/>
            </a:pPr>
            <a:r>
              <a:rPr lang="en-GB" dirty="0" smtClean="0"/>
              <a:t>          }</a:t>
            </a:r>
          </a:p>
          <a:p>
            <a:pPr>
              <a:buNone/>
            </a:pPr>
            <a:r>
              <a:rPr lang="en-GB" dirty="0" smtClean="0"/>
              <a:t>        }</a:t>
            </a:r>
          </a:p>
          <a:p>
            <a:pPr>
              <a:buNone/>
            </a:pPr>
            <a:r>
              <a:rPr lang="en-GB" dirty="0" smtClean="0"/>
              <a:t>        if (</a:t>
            </a:r>
            <a:r>
              <a:rPr lang="en-GB" dirty="0" err="1" smtClean="0"/>
              <a:t>im_Y</a:t>
            </a:r>
            <a:r>
              <a:rPr lang="en-GB" dirty="0" smtClean="0"/>
              <a:t> &lt; 15) {</a:t>
            </a:r>
          </a:p>
          <a:p>
            <a:pPr>
              <a:buNone/>
            </a:pPr>
            <a:r>
              <a:rPr lang="en-GB" dirty="0" smtClean="0"/>
              <a:t>            </a:t>
            </a:r>
            <a:r>
              <a:rPr lang="en-GB" dirty="0" err="1" smtClean="0"/>
              <a:t>readChar</a:t>
            </a:r>
            <a:r>
              <a:rPr lang="en-GB" dirty="0" smtClean="0"/>
              <a:t>(33);</a:t>
            </a:r>
          </a:p>
          <a:p>
            <a:pPr>
              <a:buNone/>
            </a:pPr>
            <a:r>
              <a:rPr lang="en-GB" dirty="0" smtClean="0"/>
              <a:t>          }</a:t>
            </a:r>
          </a:p>
          <a:p>
            <a:pPr>
              <a:buNone/>
            </a:pPr>
            <a:r>
              <a:rPr lang="en-GB" dirty="0" smtClean="0"/>
              <a:t>      }</a:t>
            </a:r>
          </a:p>
          <a:p>
            <a:pPr>
              <a:buNone/>
            </a:pPr>
            <a:r>
              <a:rPr lang="en-GB" dirty="0" smtClean="0"/>
              <a:t>      </a:t>
            </a:r>
            <a:r>
              <a:rPr lang="en-GB" dirty="0" err="1" smtClean="0"/>
              <a:t>readChar</a:t>
            </a:r>
            <a:r>
              <a:rPr lang="en-GB" dirty="0" smtClean="0"/>
              <a:t>(38);</a:t>
            </a:r>
          </a:p>
          <a:p>
            <a:pPr>
              <a:buNone/>
            </a:pPr>
            <a:r>
              <a:rPr lang="en-GB" dirty="0" smtClean="0"/>
              <a:t>      if (</a:t>
            </a:r>
            <a:r>
              <a:rPr lang="en-GB" dirty="0" err="1" smtClean="0"/>
              <a:t>im_invalid</a:t>
            </a:r>
            <a:r>
              <a:rPr lang="en-GB" dirty="0" smtClean="0"/>
              <a:t>) {</a:t>
            </a:r>
          </a:p>
          <a:p>
            <a:pPr>
              <a:buNone/>
            </a:pPr>
            <a:r>
              <a:rPr lang="en-GB" dirty="0" smtClean="0"/>
              <a:t>        </a:t>
            </a:r>
            <a:r>
              <a:rPr lang="en-GB" dirty="0" err="1" smtClean="0"/>
              <a:t>Serial.println</a:t>
            </a:r>
            <a:r>
              <a:rPr lang="en-GB" dirty="0" smtClean="0"/>
              <a:t>("Invalid");</a:t>
            </a:r>
          </a:p>
          <a:p>
            <a:pPr>
              <a:buNone/>
            </a:pPr>
            <a:r>
              <a:rPr lang="en-GB" dirty="0" smtClean="0"/>
              <a:t>        </a:t>
            </a:r>
            <a:r>
              <a:rPr lang="en-GB" dirty="0" err="1" smtClean="0"/>
              <a:t>current_pattern</a:t>
            </a:r>
            <a:r>
              <a:rPr lang="en-GB" dirty="0" smtClean="0"/>
              <a:t> = 0;</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p>
          <a:p>
            <a:pPr>
              <a:buNone/>
            </a:pPr>
            <a:r>
              <a:rPr lang="en-GB" dirty="0" smtClean="0"/>
              <a:t>      </a:t>
            </a:r>
            <a:r>
              <a:rPr lang="en-GB" dirty="0" err="1" smtClean="0"/>
              <a:t>myFile.close</a:t>
            </a:r>
            <a:r>
              <a:rPr lang="en-GB" dirty="0" smtClean="0"/>
              <a:t>();</a:t>
            </a:r>
          </a:p>
          <a:p>
            <a:pPr>
              <a:buNone/>
            </a:pPr>
            <a:r>
              <a:rPr lang="en-GB" dirty="0" smtClean="0"/>
              <a:t>      </a:t>
            </a:r>
            <a:r>
              <a:rPr lang="en-GB" dirty="0" err="1" smtClean="0"/>
              <a:t>Serial.println</a:t>
            </a:r>
            <a:r>
              <a:rPr lang="en-GB" dirty="0" smtClean="0"/>
              <a:t>("Finished");</a:t>
            </a:r>
          </a:p>
          <a:p>
            <a:pPr>
              <a:buNone/>
            </a:pPr>
            <a:r>
              <a:rPr lang="en-GB" dirty="0" smtClean="0"/>
              <a:t>    }</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3563888" y="1628800"/>
            <a:ext cx="1783804" cy="1224136"/>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419872" y="5786480"/>
            <a:ext cx="1981795" cy="10363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a16="http://schemas.microsoft.com/office/drawing/2014/main" xmlns=""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p14="http://schemas.microsoft.com/office/powerpoint/2010/main" xmlns=""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p14="http://schemas.microsoft.com/office/powerpoint/2010/main" xmlns=""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a16="http://schemas.microsoft.com/office/drawing/2014/main" xmlns=""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99992" y="3356993"/>
            <a:ext cx="1408404" cy="881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940152" y="3426782"/>
            <a:ext cx="1455107" cy="79430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7524329" y="3429001"/>
            <a:ext cx="1377036" cy="720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p14="http://schemas.microsoft.com/office/powerpoint/2010/main" xmlns=""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V38</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V38</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a:t>
            </a:r>
            <a:r>
              <a:rPr lang="en-GB" b="0" dirty="0" smtClean="0"/>
              <a:t>MDF</a:t>
            </a:r>
            <a:r>
              <a:rPr lang="en-GB" b="0" dirty="0" smtClean="0"/>
              <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52128" y="1053345"/>
          <a:ext cx="7740352" cy="5471999"/>
        </p:xfrm>
        <a:graphic>
          <a:graphicData uri="http://schemas.openxmlformats.org/presentationml/2006/ole">
            <p:oleObj spid="_x0000_s6451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115616" y="1052736"/>
          <a:ext cx="7729600" cy="5464398"/>
        </p:xfrm>
        <a:graphic>
          <a:graphicData uri="http://schemas.openxmlformats.org/presentationml/2006/ole">
            <p:oleObj spid="_x0000_s6553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52736"/>
          <a:ext cx="7740352" cy="5471999"/>
        </p:xfrm>
        <a:graphic>
          <a:graphicData uri="http://schemas.openxmlformats.org/presentationml/2006/ole">
            <p:oleObj spid="_x0000_s1331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412776"/>
            <a:ext cx="2324200" cy="159672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56176" y="1135696"/>
            <a:ext cx="2547526" cy="25475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03648" y="4733688"/>
            <a:ext cx="2160240" cy="1352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6030219" y="4365104"/>
            <a:ext cx="2484391" cy="135616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563888" y="3044146"/>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845462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0134499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93977" y="1665949"/>
            <a:ext cx="1970111" cy="190706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21767" y="5188539"/>
            <a:ext cx="2324200" cy="15967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a16="http://schemas.microsoft.com/office/drawing/2014/main" xmlns=""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4590482"/>
            <a:ext cx="2150886" cy="21508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 Switching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idx="1"/>
          </p:nvPr>
        </p:nvPicPr>
        <p:blipFill>
          <a:blip r:embed="rId2" cstate="print"/>
          <a:srcRect/>
          <a:stretch>
            <a:fillRect/>
          </a:stretch>
        </p:blipFill>
        <p:spPr bwMode="auto">
          <a:xfrm>
            <a:off x="2435701" y="1889921"/>
            <a:ext cx="5498147" cy="3916358"/>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92500" lnSpcReduction="1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 Research</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xmlns=""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p14="http://schemas.microsoft.com/office/powerpoint/2010/main" xmlns=""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66603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Prototyping</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4293096"/>
          <a:ext cx="6096000" cy="1680880"/>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dirty="0">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rmAutofit fontScale="40000" lnSpcReduction="20000"/>
          </a:bodyPr>
          <a:lstStyle/>
          <a:p>
            <a:pPr>
              <a:buNone/>
            </a:pPr>
            <a:r>
              <a:rPr lang="en-GB" dirty="0" err="1" smtClean="0"/>
              <a:t>int</a:t>
            </a:r>
            <a:r>
              <a:rPr lang="en-GB" dirty="0" smtClean="0"/>
              <a:t> </a:t>
            </a:r>
            <a:r>
              <a:rPr lang="en-GB" dirty="0" err="1" smtClean="0"/>
              <a:t>PosToIndex</a:t>
            </a:r>
            <a:r>
              <a:rPr lang="en-GB" dirty="0" smtClean="0"/>
              <a:t>(</a:t>
            </a:r>
            <a:r>
              <a:rPr lang="en-GB" dirty="0" err="1" smtClean="0"/>
              <a:t>int</a:t>
            </a:r>
            <a:r>
              <a:rPr lang="en-GB" dirty="0" smtClean="0"/>
              <a:t> </a:t>
            </a:r>
            <a:r>
              <a:rPr lang="en-GB" dirty="0" err="1" smtClean="0"/>
              <a:t>POS_x</a:t>
            </a:r>
            <a:r>
              <a:rPr lang="en-GB" dirty="0" smtClean="0"/>
              <a:t>, </a:t>
            </a:r>
            <a:r>
              <a:rPr lang="en-GB" dirty="0" err="1" smtClean="0"/>
              <a:t>int</a:t>
            </a:r>
            <a:r>
              <a:rPr lang="en-GB" dirty="0" smtClean="0"/>
              <a:t> </a:t>
            </a:r>
            <a:r>
              <a:rPr lang="en-GB" dirty="0" err="1" smtClean="0"/>
              <a:t>POS_y</a:t>
            </a:r>
            <a:r>
              <a:rPr lang="en-GB" dirty="0" smtClean="0"/>
              <a:t>){</a:t>
            </a:r>
          </a:p>
          <a:p>
            <a:pPr>
              <a:buNone/>
            </a:pPr>
            <a:r>
              <a:rPr lang="en-GB" dirty="0" smtClean="0"/>
              <a:t>  </a:t>
            </a:r>
            <a:r>
              <a:rPr lang="en-GB" dirty="0" err="1" smtClean="0"/>
              <a:t>int</a:t>
            </a:r>
            <a:r>
              <a:rPr lang="en-GB" dirty="0" smtClean="0"/>
              <a:t> </a:t>
            </a:r>
            <a:r>
              <a:rPr lang="en-GB" dirty="0" err="1" smtClean="0"/>
              <a:t>PIndex</a:t>
            </a:r>
            <a:r>
              <a:rPr lang="en-GB" dirty="0" smtClean="0"/>
              <a:t> = 0;</a:t>
            </a:r>
          </a:p>
          <a:p>
            <a:pPr>
              <a:buNone/>
            </a:pPr>
            <a:r>
              <a:rPr lang="en-GB" dirty="0" smtClean="0"/>
              <a:t>  </a:t>
            </a:r>
            <a:r>
              <a:rPr lang="en-GB" dirty="0" err="1" smtClean="0"/>
              <a:t>bool</a:t>
            </a:r>
            <a:r>
              <a:rPr lang="en-GB" dirty="0" smtClean="0"/>
              <a:t> </a:t>
            </a:r>
            <a:r>
              <a:rPr lang="en-GB" dirty="0" err="1" smtClean="0"/>
              <a:t>isupperpanel</a:t>
            </a:r>
            <a:r>
              <a:rPr lang="en-GB" dirty="0" smtClean="0"/>
              <a:t> = </a:t>
            </a:r>
            <a:r>
              <a:rPr lang="en-GB" dirty="0" err="1" smtClean="0"/>
              <a:t>POS_y</a:t>
            </a:r>
            <a:r>
              <a:rPr lang="en-GB" dirty="0" smtClean="0"/>
              <a:t> &gt; 7;</a:t>
            </a:r>
          </a:p>
          <a:p>
            <a:pPr>
              <a:buNone/>
            </a:pPr>
            <a:r>
              <a:rPr lang="en-GB" dirty="0" smtClean="0"/>
              <a:t>  if (</a:t>
            </a:r>
            <a:r>
              <a:rPr lang="en-GB" dirty="0" err="1" smtClean="0"/>
              <a:t>POS_x</a:t>
            </a:r>
            <a:r>
              <a:rPr lang="en-GB" dirty="0" smtClean="0"/>
              <a:t> % 2 == 0){</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23 - </a:t>
            </a:r>
            <a:r>
              <a:rPr lang="en-GB" dirty="0" err="1" smtClean="0"/>
              <a:t>POS_y</a:t>
            </a:r>
            <a:r>
              <a:rPr lang="en-GB" dirty="0" smtClean="0"/>
              <a:t>;</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7 - </a:t>
            </a:r>
            <a:r>
              <a:rPr lang="en-GB" dirty="0" err="1" smtClean="0"/>
              <a:t>POS_y</a:t>
            </a:r>
            <a:r>
              <a:rPr lang="en-GB" dirty="0" smtClean="0"/>
              <a:t>;</a:t>
            </a:r>
          </a:p>
          <a:p>
            <a:pPr>
              <a:buNone/>
            </a:pPr>
            <a:r>
              <a:rPr lang="en-GB" dirty="0" smtClean="0"/>
              <a:t>    }</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a:t>
            </a:r>
            <a:r>
              <a:rPr lang="en-GB" dirty="0" err="1" smtClean="0"/>
              <a:t>POS_y</a:t>
            </a:r>
            <a:r>
              <a:rPr lang="en-GB" dirty="0" smtClean="0"/>
              <a:t>;</a:t>
            </a:r>
          </a:p>
          <a:p>
            <a:pPr>
              <a:buNone/>
            </a:pPr>
            <a:r>
              <a:rPr lang="en-GB" dirty="0" smtClean="0"/>
              <a:t>  }</a:t>
            </a:r>
          </a:p>
          <a:p>
            <a:pPr>
              <a:buNone/>
            </a:pPr>
            <a:r>
              <a:rPr lang="en-GB" dirty="0" smtClean="0"/>
              <a:t>  </a:t>
            </a:r>
            <a:r>
              <a:rPr lang="en-GB" dirty="0" err="1" smtClean="0"/>
              <a:t>PIndex</a:t>
            </a:r>
            <a:r>
              <a:rPr lang="en-GB" dirty="0" smtClean="0"/>
              <a:t> += 8*(31-POS_x);</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248;</a:t>
            </a:r>
          </a:p>
          <a:p>
            <a:pPr>
              <a:buNone/>
            </a:pPr>
            <a:r>
              <a:rPr lang="en-GB" dirty="0" smtClean="0"/>
              <a:t>  }</a:t>
            </a:r>
          </a:p>
          <a:p>
            <a:pPr>
              <a:buNone/>
            </a:pPr>
            <a:r>
              <a:rPr lang="en-GB" dirty="0" smtClean="0"/>
              <a:t>  return </a:t>
            </a:r>
            <a:r>
              <a:rPr lang="en-GB" dirty="0" err="1" smtClean="0"/>
              <a:t>PIndex</a:t>
            </a:r>
            <a:r>
              <a:rPr lang="en-GB" dirty="0" smtClean="0"/>
              <a:t>;</a:t>
            </a:r>
          </a:p>
          <a:p>
            <a:pPr>
              <a:buNone/>
            </a:pP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738908"/>
            <a:ext cx="7499350" cy="4218384"/>
          </a:xfrm>
          <a:prstGeom prst="rect">
            <a:avLst/>
          </a:prstGeom>
          <a:noFill/>
        </p:spPr>
      </p:pic>
      <p:sp>
        <p:nvSpPr>
          <p:cNvPr id="6" name="TextBox 5"/>
          <p:cNvSpPr txBox="1"/>
          <p:nvPr/>
        </p:nvSpPr>
        <p:spPr>
          <a:xfrm>
            <a:off x="5652120" y="1052736"/>
            <a:ext cx="166552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2195736" y="1340768"/>
            <a:ext cx="1358705"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6" y="6165304"/>
            <a:ext cx="2317109"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6093296"/>
            <a:ext cx="141577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4437112"/>
            <a:ext cx="1440160" cy="17281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4509120"/>
            <a:ext cx="1152128"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flipH="1">
            <a:off x="5508104" y="1422068"/>
            <a:ext cx="976777" cy="3303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75856" y="1628800"/>
            <a:ext cx="72008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691680" y="2132856"/>
            <a:ext cx="6814904" cy="3833384"/>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a:stretch>
            <a:fillRect/>
          </a:stretch>
        </p:blipFill>
        <p:spPr bwMode="auto">
          <a:xfrm>
            <a:off x="2123728" y="2132856"/>
            <a:ext cx="5877272" cy="3918181"/>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Initial Light Test: Code for Setting Each LED</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a:stretch>
            <a:fillRect/>
          </a:stretch>
        </p:blipFill>
        <p:spPr bwMode="auto">
          <a:xfrm>
            <a:off x="2339752" y="2348880"/>
            <a:ext cx="5489848" cy="3659899"/>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3707</TotalTime>
  <Words>8392</Words>
  <Application>Microsoft Office PowerPoint</Application>
  <PresentationFormat>On-screen Show (4:3)</PresentationFormat>
  <Paragraphs>1411</Paragraphs>
  <Slides>108</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0" baseType="lpstr">
      <vt:lpstr>Solstice</vt:lpstr>
      <vt:lpstr>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V38</vt:lpstr>
      <vt:lpstr>V38</vt:lpstr>
      <vt:lpstr>Individual Casing Parts</vt:lpstr>
      <vt:lpstr>10mm  MDF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Audio Input Switching Circuit</vt:lpstr>
      <vt:lpstr>Possible components</vt:lpstr>
      <vt:lpstr>Possible Components</vt:lpstr>
      <vt:lpstr>Social, Moral            and        Environmental Issues</vt:lpstr>
      <vt:lpstr>Social and Moral Issues</vt:lpstr>
      <vt:lpstr>Environmental Issues</vt:lpstr>
      <vt:lpstr>Program Research</vt:lpstr>
      <vt:lpstr>FHT</vt:lpstr>
      <vt:lpstr>FastLED</vt:lpstr>
      <vt:lpstr>Reading Image files from an SD card</vt:lpstr>
      <vt:lpstr>Reading files from an SD card</vt:lpstr>
      <vt:lpstr>Circuit Prototyping</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216</cp:revision>
  <dcterms:created xsi:type="dcterms:W3CDTF">2017-03-15T14:55:26Z</dcterms:created>
  <dcterms:modified xsi:type="dcterms:W3CDTF">2017-10-28T12:55:13Z</dcterms:modified>
</cp:coreProperties>
</file>